
<file path=[Content_Types].xml><?xml version="1.0" encoding="utf-8"?>
<Types xmlns="http://schemas.openxmlformats.org/package/2006/content-types">
  <Default Extension="bmp" ContentType="image/bmp"/>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331" r:id="rId3"/>
    <p:sldId id="338" r:id="rId4"/>
    <p:sldId id="339" r:id="rId5"/>
    <p:sldId id="340" r:id="rId6"/>
    <p:sldId id="341" r:id="rId7"/>
    <p:sldId id="337" r:id="rId8"/>
    <p:sldId id="347" r:id="rId9"/>
    <p:sldId id="342" r:id="rId10"/>
    <p:sldId id="343" r:id="rId11"/>
    <p:sldId id="344" r:id="rId12"/>
    <p:sldId id="345" r:id="rId13"/>
    <p:sldId id="346" r:id="rId14"/>
    <p:sldId id="268" r:id="rId15"/>
    <p:sldId id="336" r:id="rId16"/>
    <p:sldId id="335" r:id="rId17"/>
    <p:sldId id="270" r:id="rId18"/>
    <p:sldId id="262" r:id="rId19"/>
    <p:sldId id="264" r:id="rId20"/>
    <p:sldId id="272" r:id="rId21"/>
    <p:sldId id="276" r:id="rId22"/>
    <p:sldId id="277" r:id="rId23"/>
    <p:sldId id="278" r:id="rId24"/>
    <p:sldId id="279" r:id="rId25"/>
    <p:sldId id="334" r:id="rId26"/>
    <p:sldId id="280" r:id="rId27"/>
    <p:sldId id="282" r:id="rId28"/>
    <p:sldId id="281" r:id="rId29"/>
    <p:sldId id="301" r:id="rId30"/>
    <p:sldId id="284" r:id="rId31"/>
    <p:sldId id="285" r:id="rId32"/>
    <p:sldId id="287" r:id="rId33"/>
    <p:sldId id="288" r:id="rId34"/>
    <p:sldId id="289" r:id="rId35"/>
    <p:sldId id="295" r:id="rId36"/>
    <p:sldId id="290" r:id="rId37"/>
    <p:sldId id="304" r:id="rId38"/>
    <p:sldId id="306" r:id="rId39"/>
    <p:sldId id="307" r:id="rId40"/>
    <p:sldId id="308" r:id="rId41"/>
    <p:sldId id="309" r:id="rId42"/>
    <p:sldId id="313" r:id="rId43"/>
    <p:sldId id="315" r:id="rId44"/>
    <p:sldId id="328" r:id="rId45"/>
    <p:sldId id="33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125" autoAdjust="0"/>
  </p:normalViewPr>
  <p:slideViewPr>
    <p:cSldViewPr>
      <p:cViewPr>
        <p:scale>
          <a:sx n="53" d="100"/>
          <a:sy n="53" d="100"/>
        </p:scale>
        <p:origin x="-1608" y="-3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AC48F-794E-494A-B142-9123292589A7}" type="datetimeFigureOut">
              <a:rPr lang="en-US" smtClean="0"/>
              <a:t>10/1/2010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C56F7-0463-43A0-8E7D-696D069FFC3C}" type="slidenum">
              <a:rPr lang="en-US" smtClean="0"/>
              <a:t>‹#›</a:t>
            </a:fld>
            <a:endParaRPr lang="en-US"/>
          </a:p>
        </p:txBody>
      </p:sp>
    </p:spTree>
    <p:extLst>
      <p:ext uri="{BB962C8B-B14F-4D97-AF65-F5344CB8AC3E}">
        <p14:creationId xmlns:p14="http://schemas.microsoft.com/office/powerpoint/2010/main" val="3689462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wiki/Hydrogen_bond" TargetMode="External"/><Relationship Id="rId3" Type="http://schemas.openxmlformats.org/officeDocument/2006/relationships/hyperlink" Target="/wiki/Crystal" TargetMode="External"/><Relationship Id="rId7" Type="http://schemas.openxmlformats.org/officeDocument/2006/relationships/hyperlink" Target="/wiki/Gas"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wiki/Molecule" TargetMode="External"/><Relationship Id="rId5" Type="http://schemas.openxmlformats.org/officeDocument/2006/relationships/hyperlink" Target="/wiki/Ice" TargetMode="External"/><Relationship Id="rId4" Type="http://schemas.openxmlformats.org/officeDocument/2006/relationships/hyperlink" Target="/wiki/Solid" TargetMode="External"/><Relationship Id="rId9" Type="http://schemas.openxmlformats.org/officeDocument/2006/relationships/hyperlink" Target="/wiki/Water_(molecul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wiki/Covalent_bond"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library/pop_glossary_term.php?oid=1575&amp;l="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library/pop_glossary_term.php?oid=1564&amp;l=" TargetMode="External"/><Relationship Id="rId5" Type="http://schemas.openxmlformats.org/officeDocument/2006/relationships/hyperlink" Target="/library/pop_glossary_term.php?oid=853&amp;l=" TargetMode="External"/><Relationship Id="rId4" Type="http://schemas.openxmlformats.org/officeDocument/2006/relationships/hyperlink" Target="/library/pop_glossary_term.php?oid=1518&amp;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water molecule is a small molecule. The word oxygen means sharp, and the water molecule is very penetrating. Water is the universal solvent. The oxygen atom is analogous in shape to a tetrahedron, which gives it four connecting joints. On two of these connections hydrogen atoms are bonded, which gives the water molecule a positive and negative end. </a:t>
            </a:r>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3</a:t>
            </a:fld>
            <a:endParaRPr lang="en-US"/>
          </a:p>
        </p:txBody>
      </p:sp>
    </p:spTree>
    <p:extLst>
      <p:ext uri="{BB962C8B-B14F-4D97-AF65-F5344CB8AC3E}">
        <p14:creationId xmlns:p14="http://schemas.microsoft.com/office/powerpoint/2010/main" val="4023313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Homeopathy has become the most prevalent form of modern internal medicine in the world today. It is second only to Chinese medicine. It’s founder left behind him an amazingly coherent doctrine of work that could treat anyone with any problem, and when he passed at the age of 89 he left behind 100,000 case notes, an expanding </a:t>
            </a:r>
            <a:r>
              <a:rPr lang="en-US" sz="1200" b="0" i="0" u="none" strike="noStrike" kern="1200" baseline="0" dirty="0" err="1" smtClean="0">
                <a:solidFill>
                  <a:schemeClr val="tx1"/>
                </a:solidFill>
                <a:latin typeface="+mn-lt"/>
                <a:ea typeface="+mn-ea"/>
                <a:cs typeface="+mn-cs"/>
              </a:rPr>
              <a:t>materia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medica</a:t>
            </a:r>
            <a:r>
              <a:rPr lang="en-US" sz="1200" b="0" i="0" u="none" strike="noStrike" kern="1200" baseline="0" dirty="0" smtClean="0">
                <a:solidFill>
                  <a:schemeClr val="tx1"/>
                </a:solidFill>
                <a:latin typeface="+mn-lt"/>
                <a:ea typeface="+mn-ea"/>
                <a:cs typeface="+mn-cs"/>
              </a:rPr>
              <a:t> that inspired imitation and a widow less than half his age. This is a remarkable achievement. To pass it off as fraud or folly and its effects as those of a placebo is the campaign of jealous, close minded and petty men. In the light of pre-clinical and clinical  the hypothesis that the biological action of </a:t>
            </a:r>
            <a:r>
              <a:rPr lang="en-US" sz="1200" b="0" i="0" u="none" strike="noStrike" kern="1200" baseline="0" dirty="0" err="1" smtClean="0">
                <a:solidFill>
                  <a:schemeClr val="tx1"/>
                </a:solidFill>
                <a:latin typeface="+mn-lt"/>
                <a:ea typeface="+mn-ea"/>
                <a:cs typeface="+mn-cs"/>
              </a:rPr>
              <a:t>homeoapthic</a:t>
            </a:r>
            <a:r>
              <a:rPr lang="en-US" sz="1200" b="0" i="0" u="none" strike="noStrike" kern="1200" baseline="0" dirty="0" smtClean="0">
                <a:solidFill>
                  <a:schemeClr val="tx1"/>
                </a:solidFill>
                <a:latin typeface="+mn-lt"/>
                <a:ea typeface="+mn-ea"/>
                <a:cs typeface="+mn-cs"/>
              </a:rPr>
              <a:t> remedies is solely due to the placebo </a:t>
            </a:r>
            <a:r>
              <a:rPr lang="en-US" sz="1200" b="0" i="0" u="none" strike="noStrike" kern="1200" baseline="0" dirty="0" err="1" smtClean="0">
                <a:solidFill>
                  <a:schemeClr val="tx1"/>
                </a:solidFill>
                <a:latin typeface="+mn-lt"/>
                <a:ea typeface="+mn-ea"/>
                <a:cs typeface="+mn-cs"/>
              </a:rPr>
              <a:t>effectdoesn’t</a:t>
            </a:r>
            <a:r>
              <a:rPr lang="en-US" sz="1200" b="0" i="0" u="none" strike="noStrike" kern="1200" baseline="0" dirty="0" smtClean="0">
                <a:solidFill>
                  <a:schemeClr val="tx1"/>
                </a:solidFill>
                <a:latin typeface="+mn-lt"/>
                <a:ea typeface="+mn-ea"/>
                <a:cs typeface="+mn-cs"/>
              </a:rPr>
              <a:t> make any sense and has no replicable evidence. SO we have to look to </a:t>
            </a:r>
            <a:r>
              <a:rPr lang="en-US" sz="1200" b="0" i="0" u="none" strike="noStrike" kern="1200" baseline="0" dirty="0" err="1" smtClean="0">
                <a:solidFill>
                  <a:schemeClr val="tx1"/>
                </a:solidFill>
                <a:latin typeface="+mn-lt"/>
                <a:ea typeface="+mn-ea"/>
                <a:cs typeface="+mn-cs"/>
              </a:rPr>
              <a:t>phsyical</a:t>
            </a:r>
            <a:r>
              <a:rPr lang="en-US" sz="1200" b="0" i="0" u="none" strike="noStrike" kern="1200" baseline="0" dirty="0" smtClean="0">
                <a:solidFill>
                  <a:schemeClr val="tx1"/>
                </a:solidFill>
                <a:latin typeface="+mn-lt"/>
                <a:ea typeface="+mn-ea"/>
                <a:cs typeface="+mn-cs"/>
              </a:rPr>
              <a:t> means for the answer. </a:t>
            </a:r>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20</a:t>
            </a:fld>
            <a:endParaRPr lang="en-US"/>
          </a:p>
        </p:txBody>
      </p:sp>
    </p:spTree>
    <p:extLst>
      <p:ext uri="{BB962C8B-B14F-4D97-AF65-F5344CB8AC3E}">
        <p14:creationId xmlns:p14="http://schemas.microsoft.com/office/powerpoint/2010/main" val="1037643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two types of chemistry. There is traditional chemistry, the one we’re all mostly familiar with, which is the chemistry used by the big pharmaceutical companies to create their modern synthesized, branded and patented drugs.</a:t>
            </a:r>
          </a:p>
          <a:p>
            <a:r>
              <a:rPr lang="en-US" sz="1200" b="0" i="0" u="none" strike="noStrike" kern="1200" baseline="0" dirty="0" smtClean="0">
                <a:solidFill>
                  <a:schemeClr val="tx1"/>
                </a:solidFill>
                <a:latin typeface="+mn-lt"/>
                <a:ea typeface="+mn-ea"/>
                <a:cs typeface="+mn-cs"/>
              </a:rPr>
              <a:t>Then there is another one, not so well known, a second type of chemistry that has become known to modern science in only the last fifty years, called supramolecular chemistry. And this is the branch of chemistry which explains homeopathy. Supramolecular chemistry is the missing link to the science of homeopathy.</a:t>
            </a:r>
          </a:p>
        </p:txBody>
      </p:sp>
      <p:sp>
        <p:nvSpPr>
          <p:cNvPr id="4" name="Slide Number Placeholder 3"/>
          <p:cNvSpPr>
            <a:spLocks noGrp="1"/>
          </p:cNvSpPr>
          <p:nvPr>
            <p:ph type="sldNum" sz="quarter" idx="10"/>
          </p:nvPr>
        </p:nvSpPr>
        <p:spPr/>
        <p:txBody>
          <a:bodyPr/>
          <a:lstStyle/>
          <a:p>
            <a:fld id="{363C56F7-0463-43A0-8E7D-696D069FFC3C}" type="slidenum">
              <a:rPr lang="en-US" smtClean="0"/>
              <a:t>21</a:t>
            </a:fld>
            <a:endParaRPr lang="en-US"/>
          </a:p>
        </p:txBody>
      </p:sp>
    </p:spTree>
    <p:extLst>
      <p:ext uri="{BB962C8B-B14F-4D97-AF65-F5344CB8AC3E}">
        <p14:creationId xmlns:p14="http://schemas.microsoft.com/office/powerpoint/2010/main" val="1851687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Supramolecular chemistry so far has the best explanation for the </a:t>
            </a:r>
            <a:r>
              <a:rPr lang="en-US" sz="1200" b="0" i="0" u="none" strike="noStrike" kern="1200" baseline="0" dirty="0" err="1" smtClean="0">
                <a:solidFill>
                  <a:schemeClr val="tx1"/>
                </a:solidFill>
                <a:latin typeface="+mn-lt"/>
                <a:ea typeface="+mn-ea"/>
                <a:cs typeface="+mn-cs"/>
              </a:rPr>
              <a:t>homeoapthic</a:t>
            </a:r>
            <a:r>
              <a:rPr lang="en-US" sz="1200" b="0" i="0" u="none" strike="noStrike" kern="1200" baseline="0" dirty="0" smtClean="0">
                <a:solidFill>
                  <a:schemeClr val="tx1"/>
                </a:solidFill>
                <a:latin typeface="+mn-lt"/>
                <a:ea typeface="+mn-ea"/>
                <a:cs typeface="+mn-cs"/>
              </a:rPr>
              <a:t> remedy. Supramolecular chemistry is the study of an organization of two or more molecules held together by intermolecular forces.</a:t>
            </a:r>
          </a:p>
          <a:p>
            <a:r>
              <a:rPr lang="en-US" sz="1200" b="0" i="0" u="none" strike="noStrike" kern="1200" baseline="0" dirty="0" smtClean="0">
                <a:solidFill>
                  <a:schemeClr val="tx1"/>
                </a:solidFill>
                <a:latin typeface="+mn-lt"/>
                <a:ea typeface="+mn-ea"/>
                <a:cs typeface="+mn-cs"/>
              </a:rPr>
              <a:t>Supra means “beyond.” And so supramolecular means “beyond the molecule.” And this term fits beautifully what the homeopathic remedy is, a substance that is “beyond the molecule.” </a:t>
            </a:r>
          </a:p>
          <a:p>
            <a:endParaRPr lang="en-US" dirty="0" smtClean="0"/>
          </a:p>
        </p:txBody>
      </p:sp>
      <p:sp>
        <p:nvSpPr>
          <p:cNvPr id="4" name="Slide Number Placeholder 3"/>
          <p:cNvSpPr>
            <a:spLocks noGrp="1"/>
          </p:cNvSpPr>
          <p:nvPr>
            <p:ph type="sldNum" sz="quarter" idx="10"/>
          </p:nvPr>
        </p:nvSpPr>
        <p:spPr/>
        <p:txBody>
          <a:bodyPr/>
          <a:lstStyle/>
          <a:p>
            <a:fld id="{363C56F7-0463-43A0-8E7D-696D069FFC3C}" type="slidenum">
              <a:rPr lang="en-US" smtClean="0"/>
              <a:t>22</a:t>
            </a:fld>
            <a:endParaRPr lang="en-US"/>
          </a:p>
        </p:txBody>
      </p:sp>
    </p:spTree>
    <p:extLst>
      <p:ext uri="{BB962C8B-B14F-4D97-AF65-F5344CB8AC3E}">
        <p14:creationId xmlns:p14="http://schemas.microsoft.com/office/powerpoint/2010/main" val="1546552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Specifically, the active ingredient in the homeopathic remedy is what is called a clathrate hydrate.</a:t>
            </a:r>
          </a:p>
          <a:p>
            <a:r>
              <a:rPr lang="en-US" sz="1200" b="0" i="0" u="none" strike="noStrike" kern="1200" baseline="0" dirty="0" smtClean="0">
                <a:solidFill>
                  <a:schemeClr val="tx1"/>
                </a:solidFill>
                <a:latin typeface="+mn-lt"/>
                <a:ea typeface="+mn-ea"/>
                <a:cs typeface="+mn-cs"/>
              </a:rPr>
              <a:t>The clathrate model for homeopathy has been validated by the material sciences. </a:t>
            </a:r>
          </a:p>
          <a:p>
            <a:r>
              <a:rPr lang="en-US" sz="1200" b="0" i="0" u="none" strike="noStrike" kern="1200" baseline="0" dirty="0" smtClean="0">
                <a:solidFill>
                  <a:schemeClr val="tx1"/>
                </a:solidFill>
                <a:latin typeface="+mn-lt"/>
                <a:ea typeface="+mn-ea"/>
                <a:cs typeface="+mn-cs"/>
              </a:rPr>
              <a:t>In 2005 an interdisciplinary team of American material scientists published a seminal work tackling the problem of what constitutes the homeopathic remedy. Roy’s The Structure of Liquid Water; Novel Insights from Materials Research; Potential Relevance to Homeopathy. Roy was co-authored by Professor William Tiller, the former head of the material </a:t>
            </a:r>
            <a:r>
              <a:rPr lang="en-US" sz="1200" b="0" i="0" u="none" strike="noStrike" kern="1200" baseline="0" dirty="0" err="1" smtClean="0">
                <a:solidFill>
                  <a:schemeClr val="tx1"/>
                </a:solidFill>
                <a:latin typeface="+mn-lt"/>
                <a:ea typeface="+mn-ea"/>
                <a:cs typeface="+mn-cs"/>
              </a:rPr>
              <a:t>sciencees</a:t>
            </a:r>
            <a:r>
              <a:rPr lang="en-US" sz="1200" b="0" i="0" u="none" strike="noStrike" kern="1200" baseline="0" dirty="0" smtClean="0">
                <a:solidFill>
                  <a:schemeClr val="tx1"/>
                </a:solidFill>
                <a:latin typeface="+mn-lt"/>
                <a:ea typeface="+mn-ea"/>
                <a:cs typeface="+mn-cs"/>
              </a:rPr>
              <a:t> department at Stanford; Professor Rick Hoover of Penn State’s material sciences department; Professor Iris Bell, MD, head of the University of Arizona’s department of psychiatry, and finally most impressively, the lead author, the godfather of the material sciences, the former head of the Penn State material sciences department, Professor Emeritus Rustum Roy,  who just recently passed away earlier this month.</a:t>
            </a:r>
          </a:p>
          <a:p>
            <a:r>
              <a:rPr lang="en-US" sz="1200" b="0" i="0" u="none" strike="noStrike" kern="1200" baseline="0" dirty="0" smtClean="0">
                <a:solidFill>
                  <a:schemeClr val="tx1"/>
                </a:solidFill>
                <a:latin typeface="+mn-lt"/>
                <a:ea typeface="+mn-ea"/>
                <a:cs typeface="+mn-cs"/>
              </a:rPr>
              <a:t>Roy makes the most comprehensive </a:t>
            </a:r>
            <a:r>
              <a:rPr lang="en-US" sz="1200" b="0" i="0" u="none" strike="noStrike" kern="1200" baseline="0" dirty="0" err="1" smtClean="0">
                <a:solidFill>
                  <a:schemeClr val="tx1"/>
                </a:solidFill>
                <a:latin typeface="+mn-lt"/>
                <a:ea typeface="+mn-ea"/>
                <a:cs typeface="+mn-cs"/>
              </a:rPr>
              <a:t>presetnation</a:t>
            </a:r>
            <a:r>
              <a:rPr lang="en-US" sz="1200" b="0" i="0" u="none" strike="noStrike" kern="1200" baseline="0" dirty="0" smtClean="0">
                <a:solidFill>
                  <a:schemeClr val="tx1"/>
                </a:solidFill>
                <a:latin typeface="+mn-lt"/>
                <a:ea typeface="+mn-ea"/>
                <a:cs typeface="+mn-cs"/>
              </a:rPr>
              <a:t> to date for liquid aqueous structuring as the basis for the homeopathic remedy, and specifically names the clathrate. </a:t>
            </a:r>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23</a:t>
            </a:fld>
            <a:endParaRPr lang="en-US"/>
          </a:p>
        </p:txBody>
      </p:sp>
    </p:spTree>
    <p:extLst>
      <p:ext uri="{BB962C8B-B14F-4D97-AF65-F5344CB8AC3E}">
        <p14:creationId xmlns:p14="http://schemas.microsoft.com/office/powerpoint/2010/main" val="2438134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Clathrate hydrates</a:t>
            </a:r>
            <a:r>
              <a:rPr lang="en-US" sz="1200" b="0" i="0" u="none" strike="noStrike" kern="1200" baseline="0" dirty="0" smtClean="0">
                <a:solidFill>
                  <a:schemeClr val="tx1"/>
                </a:solidFill>
                <a:latin typeface="+mn-lt"/>
                <a:ea typeface="+mn-ea"/>
                <a:cs typeface="+mn-cs"/>
              </a:rPr>
              <a:t> are also called </a:t>
            </a:r>
            <a:r>
              <a:rPr lang="en-US" sz="1200" b="0" i="1" u="none" strike="noStrike" kern="1200" baseline="0" dirty="0" smtClean="0">
                <a:solidFill>
                  <a:schemeClr val="tx1"/>
                </a:solidFill>
                <a:latin typeface="+mn-lt"/>
                <a:ea typeface="+mn-ea"/>
                <a:cs typeface="+mn-cs"/>
              </a:rPr>
              <a:t>gas clathrates</a:t>
            </a:r>
            <a:r>
              <a:rPr lang="en-US" sz="1200" b="0" i="0" u="none" strike="noStrike" kern="1200" baseline="0" dirty="0" smtClean="0">
                <a:solidFill>
                  <a:schemeClr val="tx1"/>
                </a:solidFill>
                <a:latin typeface="+mn-lt"/>
                <a:ea typeface="+mn-ea"/>
                <a:cs typeface="+mn-cs"/>
              </a:rPr>
              <a:t> or </a:t>
            </a:r>
            <a:r>
              <a:rPr lang="en-US" sz="1200" b="0" i="1" u="none" strike="noStrike" kern="1200" baseline="0" dirty="0" smtClean="0">
                <a:solidFill>
                  <a:schemeClr val="tx1"/>
                </a:solidFill>
                <a:latin typeface="+mn-lt"/>
                <a:ea typeface="+mn-ea"/>
                <a:cs typeface="+mn-cs"/>
              </a:rPr>
              <a:t>gas hydrates</a:t>
            </a:r>
            <a:r>
              <a:rPr lang="en-US" sz="1200" b="0" i="0" u="none" strike="noStrike" kern="1200" baseline="0" dirty="0" smtClean="0">
                <a:solidFill>
                  <a:schemeClr val="tx1"/>
                </a:solidFill>
                <a:latin typeface="+mn-lt"/>
                <a:ea typeface="+mn-ea"/>
                <a:cs typeface="+mn-cs"/>
              </a:rPr>
              <a:t>, inclusion molecules or cage molecules.</a:t>
            </a:r>
          </a:p>
          <a:p>
            <a:r>
              <a:rPr lang="en-US" sz="1200" b="0" i="0" u="none" strike="noStrike" kern="1200" baseline="0" dirty="0" smtClean="0">
                <a:solidFill>
                  <a:schemeClr val="tx1"/>
                </a:solidFill>
                <a:latin typeface="+mn-lt"/>
                <a:ea typeface="+mn-ea"/>
                <a:cs typeface="+mn-cs"/>
              </a:rPr>
              <a:t>Clathrates are forms of structured water, </a:t>
            </a:r>
            <a:r>
              <a:rPr lang="en-US" sz="1200" b="0" i="0" u="sng" strike="noStrike" kern="1200" baseline="0" dirty="0" smtClean="0">
                <a:solidFill>
                  <a:schemeClr val="tx1"/>
                </a:solidFill>
                <a:latin typeface="+mn-lt"/>
                <a:ea typeface="+mn-ea"/>
                <a:cs typeface="+mn-cs"/>
                <a:hlinkClick r:id="rId3"/>
              </a:rPr>
              <a:t>crystalline</a:t>
            </a:r>
            <a:r>
              <a:rPr lang="en-US" sz="1200" b="0" i="0" u="none" strike="noStrike" kern="1200" baseline="0" dirty="0" smtClean="0">
                <a:solidFill>
                  <a:schemeClr val="tx1"/>
                </a:solidFill>
                <a:latin typeface="+mn-lt"/>
                <a:ea typeface="+mn-ea"/>
                <a:cs typeface="+mn-cs"/>
                <a:hlinkClick r:id="rId3"/>
              </a:rPr>
              <a:t> water based </a:t>
            </a:r>
            <a:r>
              <a:rPr lang="en-US" sz="1200" b="0" i="0" u="sng" strike="noStrike" kern="1200" baseline="0" dirty="0" smtClean="0">
                <a:solidFill>
                  <a:schemeClr val="tx1"/>
                </a:solidFill>
                <a:latin typeface="+mn-lt"/>
                <a:ea typeface="+mn-ea"/>
                <a:cs typeface="+mn-cs"/>
                <a:hlinkClick r:id="rId4"/>
              </a:rPr>
              <a:t>solids</a:t>
            </a:r>
            <a:r>
              <a:rPr lang="en-US" sz="1200" b="0" i="0" u="none" strike="noStrike" kern="1200" baseline="0" dirty="0" smtClean="0">
                <a:solidFill>
                  <a:schemeClr val="tx1"/>
                </a:solidFill>
                <a:latin typeface="+mn-lt"/>
                <a:ea typeface="+mn-ea"/>
                <a:cs typeface="+mn-cs"/>
                <a:hlinkClick r:id="rId4"/>
              </a:rPr>
              <a:t> that look like polyhedral </a:t>
            </a:r>
            <a:r>
              <a:rPr lang="en-US" sz="1200" b="0" i="0" u="sng" strike="noStrike" kern="1200" baseline="0" dirty="0" smtClean="0">
                <a:solidFill>
                  <a:schemeClr val="tx1"/>
                </a:solidFill>
                <a:latin typeface="+mn-lt"/>
                <a:ea typeface="+mn-ea"/>
                <a:cs typeface="+mn-cs"/>
                <a:hlinkClick r:id="rId5"/>
              </a:rPr>
              <a:t>ice</a:t>
            </a:r>
            <a:r>
              <a:rPr lang="en-US" sz="1200" b="0" i="0" u="none" strike="noStrike" kern="1200" baseline="0" dirty="0" smtClean="0">
                <a:solidFill>
                  <a:schemeClr val="tx1"/>
                </a:solidFill>
                <a:latin typeface="+mn-lt"/>
                <a:ea typeface="+mn-ea"/>
                <a:cs typeface="+mn-cs"/>
                <a:hlinkClick r:id="rId5"/>
              </a:rPr>
              <a:t> crystals. Small </a:t>
            </a:r>
            <a:r>
              <a:rPr lang="en-US" sz="1200" b="0" i="0" u="sng" strike="noStrike" kern="1200" baseline="0" dirty="0" smtClean="0">
                <a:solidFill>
                  <a:schemeClr val="tx1"/>
                </a:solidFill>
                <a:latin typeface="+mn-lt"/>
                <a:ea typeface="+mn-ea"/>
                <a:cs typeface="+mn-cs"/>
                <a:hlinkClick r:id="rId6"/>
              </a:rPr>
              <a:t>molecules</a:t>
            </a:r>
            <a:r>
              <a:rPr lang="en-US" sz="1200" b="0" i="0" u="none" strike="noStrike" kern="1200" baseline="0" dirty="0" smtClean="0">
                <a:solidFill>
                  <a:schemeClr val="tx1"/>
                </a:solidFill>
                <a:latin typeface="+mn-lt"/>
                <a:ea typeface="+mn-ea"/>
                <a:cs typeface="+mn-cs"/>
                <a:hlinkClick r:id="rId6"/>
              </a:rPr>
              <a:t>, such as those found in </a:t>
            </a:r>
            <a:r>
              <a:rPr lang="en-US" sz="1200" b="0" i="0" u="sng" strike="noStrike" kern="1200" baseline="0" dirty="0" smtClean="0">
                <a:solidFill>
                  <a:schemeClr val="tx1"/>
                </a:solidFill>
                <a:latin typeface="+mn-lt"/>
                <a:ea typeface="+mn-ea"/>
                <a:cs typeface="+mn-cs"/>
                <a:hlinkClick r:id="rId7"/>
              </a:rPr>
              <a:t>gases</a:t>
            </a:r>
            <a:r>
              <a:rPr lang="en-US" sz="1200" b="0" i="0" u="none" strike="noStrike" kern="1200" baseline="0" dirty="0" smtClean="0">
                <a:solidFill>
                  <a:schemeClr val="tx1"/>
                </a:solidFill>
                <a:latin typeface="+mn-lt"/>
                <a:ea typeface="+mn-ea"/>
                <a:cs typeface="+mn-cs"/>
                <a:hlinkClick r:id="rId7"/>
              </a:rPr>
              <a:t> are trapped inside these crystalline "cages" of </a:t>
            </a:r>
            <a:r>
              <a:rPr lang="en-US" sz="1200" b="0" i="0" u="sng" strike="noStrike" kern="1200" baseline="0" dirty="0" smtClean="0">
                <a:solidFill>
                  <a:schemeClr val="tx1"/>
                </a:solidFill>
                <a:latin typeface="+mn-lt"/>
                <a:ea typeface="+mn-ea"/>
                <a:cs typeface="+mn-cs"/>
                <a:hlinkClick r:id="rId8"/>
              </a:rPr>
              <a:t>hydrogen bonded</a:t>
            </a:r>
            <a:r>
              <a:rPr lang="en-US" sz="1200" b="0" i="0" u="none" strike="noStrike" kern="1200" baseline="0" dirty="0" smtClean="0">
                <a:solidFill>
                  <a:schemeClr val="tx1"/>
                </a:solidFill>
                <a:latin typeface="+mn-lt"/>
                <a:ea typeface="+mn-ea"/>
                <a:cs typeface="+mn-cs"/>
                <a:hlinkClick r:id="rId8"/>
              </a:rPr>
              <a:t> </a:t>
            </a:r>
            <a:r>
              <a:rPr lang="en-US" sz="1200" b="0" i="0" u="sng" strike="noStrike" kern="1200" baseline="0" dirty="0" smtClean="0">
                <a:solidFill>
                  <a:schemeClr val="tx1"/>
                </a:solidFill>
                <a:latin typeface="+mn-lt"/>
                <a:ea typeface="+mn-ea"/>
                <a:cs typeface="+mn-cs"/>
                <a:hlinkClick r:id="rId9"/>
              </a:rPr>
              <a:t>water molecules</a:t>
            </a:r>
            <a:r>
              <a:rPr lang="en-US" sz="1200" b="0" i="0" u="none" strike="noStrike" kern="1200" baseline="0" dirty="0" smtClean="0">
                <a:solidFill>
                  <a:schemeClr val="tx1"/>
                </a:solidFill>
                <a:latin typeface="+mn-lt"/>
                <a:ea typeface="+mn-ea"/>
                <a:cs typeface="+mn-cs"/>
                <a:hlinkClick r:id="rId9"/>
              </a:rPr>
              <a:t> in what in supramolecular chemistry terms is called the host guest process</a:t>
            </a:r>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24</a:t>
            </a:fld>
            <a:endParaRPr lang="en-US"/>
          </a:p>
        </p:txBody>
      </p:sp>
    </p:spTree>
    <p:extLst>
      <p:ext uri="{BB962C8B-B14F-4D97-AF65-F5344CB8AC3E}">
        <p14:creationId xmlns:p14="http://schemas.microsoft.com/office/powerpoint/2010/main" val="2842786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Traditional chemistry has not been able to explain what the homeopathic remedy is because it focuses on the </a:t>
            </a:r>
            <a:r>
              <a:rPr lang="en-US" sz="1200" b="0" i="0" u="sng" strike="noStrike" kern="1200" baseline="0" dirty="0" smtClean="0">
                <a:solidFill>
                  <a:schemeClr val="tx1"/>
                </a:solidFill>
                <a:latin typeface="+mn-lt"/>
                <a:ea typeface="+mn-ea"/>
                <a:cs typeface="+mn-cs"/>
                <a:hlinkClick r:id="rId3"/>
              </a:rPr>
              <a:t>covalent bond</a:t>
            </a:r>
            <a:r>
              <a:rPr lang="en-US" sz="1200" b="0" i="0" u="none" strike="noStrike" kern="1200" baseline="0" dirty="0" smtClean="0">
                <a:solidFill>
                  <a:schemeClr val="tx1"/>
                </a:solidFill>
                <a:latin typeface="+mn-lt"/>
                <a:ea typeface="+mn-ea"/>
                <a:cs typeface="+mn-cs"/>
                <a:hlinkClick r:id="rId3"/>
              </a:rPr>
              <a:t>. The covalent bond is what locks atoms together to become molecules. </a:t>
            </a:r>
          </a:p>
          <a:p>
            <a:r>
              <a:rPr lang="en-US" sz="1200" b="0" i="0" u="none" strike="noStrike" kern="1200" baseline="0" dirty="0" smtClean="0">
                <a:solidFill>
                  <a:schemeClr val="tx1"/>
                </a:solidFill>
                <a:latin typeface="+mn-lt"/>
                <a:ea typeface="+mn-ea"/>
                <a:cs typeface="+mn-cs"/>
              </a:rPr>
              <a:t>And just as mainstream medicine depends on the covalent bond to synthesize the chemicals it uses as medicine, homeopathy uses the hydrogen bond to create the substances it uses as medicine.</a:t>
            </a:r>
          </a:p>
          <a:p>
            <a:r>
              <a:rPr lang="en-US" sz="1200" b="0" i="0" u="none" strike="noStrike" kern="1200" baseline="0" dirty="0" smtClean="0">
                <a:solidFill>
                  <a:schemeClr val="tx1"/>
                </a:solidFill>
                <a:latin typeface="+mn-lt"/>
                <a:ea typeface="+mn-ea"/>
                <a:cs typeface="+mn-cs"/>
              </a:rPr>
              <a:t>To understand how clathrates form and how they create their biological action, we have to take a look at the water molecule. </a:t>
            </a:r>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26</a:t>
            </a:fld>
            <a:endParaRPr lang="en-US"/>
          </a:p>
        </p:txBody>
      </p:sp>
    </p:spTree>
    <p:extLst>
      <p:ext uri="{BB962C8B-B14F-4D97-AF65-F5344CB8AC3E}">
        <p14:creationId xmlns:p14="http://schemas.microsoft.com/office/powerpoint/2010/main" val="3280559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know liquid aqueous structuring exists from 200 years of direct observation (Davy, </a:t>
            </a:r>
            <a:r>
              <a:rPr lang="en-US" sz="1200" kern="1200" dirty="0" err="1" smtClean="0">
                <a:solidFill>
                  <a:schemeClr val="tx1"/>
                </a:solidFill>
                <a:effectLst/>
                <a:latin typeface="+mn-lt"/>
                <a:ea typeface="+mn-ea"/>
                <a:cs typeface="+mn-cs"/>
              </a:rPr>
              <a:t>Farraday</a:t>
            </a:r>
            <a:r>
              <a:rPr lang="en-US" sz="1200" kern="1200" dirty="0" smtClean="0">
                <a:solidFill>
                  <a:schemeClr val="tx1"/>
                </a:solidFill>
                <a:effectLst/>
                <a:latin typeface="+mn-lt"/>
                <a:ea typeface="+mn-ea"/>
                <a:cs typeface="+mn-cs"/>
              </a:rPr>
              <a:t>, Mendeleev, </a:t>
            </a:r>
            <a:r>
              <a:rPr lang="en-US" sz="1200" kern="1200" dirty="0" err="1" smtClean="0">
                <a:solidFill>
                  <a:schemeClr val="tx1"/>
                </a:solidFill>
                <a:effectLst/>
                <a:latin typeface="+mn-lt"/>
                <a:ea typeface="+mn-ea"/>
                <a:cs typeface="+mn-cs"/>
              </a:rPr>
              <a:t>Sukul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Rao</a:t>
            </a:r>
            <a:r>
              <a:rPr lang="en-US" sz="1200" kern="1200" dirty="0" smtClean="0">
                <a:solidFill>
                  <a:schemeClr val="tx1"/>
                </a:solidFill>
                <a:effectLst/>
                <a:latin typeface="+mn-lt"/>
                <a:ea typeface="+mn-ea"/>
                <a:cs typeface="+mn-cs"/>
              </a:rPr>
              <a:t>, Roy, Tiller, Montagnier et al) by light spectroscopy, dielectric stress, polarized light, etc.</a:t>
            </a:r>
          </a:p>
          <a:p>
            <a:r>
              <a:rPr lang="en-US" sz="1200" kern="1200" dirty="0" smtClean="0">
                <a:solidFill>
                  <a:schemeClr val="tx1"/>
                </a:solidFill>
                <a:effectLst/>
                <a:latin typeface="+mn-lt"/>
                <a:ea typeface="+mn-ea"/>
                <a:cs typeface="+mn-cs"/>
              </a:rPr>
              <a:t>The tetrahedral shape and dipolar charge make H2O structuring inevitable. Water has to structure. </a:t>
            </a:r>
          </a:p>
          <a:p>
            <a:r>
              <a:rPr lang="en-US" sz="1200" kern="1200" dirty="0" smtClean="0">
                <a:solidFill>
                  <a:schemeClr val="tx1"/>
                </a:solidFill>
                <a:effectLst/>
                <a:latin typeface="+mn-lt"/>
                <a:ea typeface="+mn-ea"/>
                <a:cs typeface="+mn-cs"/>
              </a:rPr>
              <a:t>The strength of the hydrogen bond can be seen in surface tension, strong enough to float a paper clip. </a:t>
            </a:r>
          </a:p>
          <a:p>
            <a:r>
              <a:rPr lang="en-US" sz="1200" kern="1200" dirty="0" smtClean="0">
                <a:solidFill>
                  <a:schemeClr val="tx1"/>
                </a:solidFill>
                <a:effectLst/>
                <a:latin typeface="+mn-lt"/>
                <a:ea typeface="+mn-ea"/>
                <a:cs typeface="+mn-cs"/>
              </a:rPr>
              <a:t>Ionic contamination, the host guest process, concentrates h20 into clathrate hydrates, crystalline structures that gridlock around ions, imitative of their charge and structure.</a:t>
            </a:r>
          </a:p>
          <a:p>
            <a:r>
              <a:rPr lang="en-US" sz="1200" kern="1200" dirty="0" smtClean="0">
                <a:solidFill>
                  <a:schemeClr val="tx1"/>
                </a:solidFill>
                <a:effectLst/>
                <a:latin typeface="+mn-lt"/>
                <a:ea typeface="+mn-ea"/>
                <a:cs typeface="+mn-cs"/>
              </a:rPr>
              <a:t>Ionic nucleation is replaced by air nucleation, what Roy calls "nanobubbles."</a:t>
            </a:r>
          </a:p>
          <a:p>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28</a:t>
            </a:fld>
            <a:endParaRPr lang="en-US"/>
          </a:p>
        </p:txBody>
      </p:sp>
    </p:spTree>
    <p:extLst>
      <p:ext uri="{BB962C8B-B14F-4D97-AF65-F5344CB8AC3E}">
        <p14:creationId xmlns:p14="http://schemas.microsoft.com/office/powerpoint/2010/main" val="1988006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Now this is the key to aqueous structuring. If you’re at all familiar with </a:t>
            </a:r>
            <a:r>
              <a:rPr lang="en-US" sz="1200" b="0" i="0" u="none" strike="noStrike" kern="1200" baseline="0" dirty="0" err="1" smtClean="0">
                <a:solidFill>
                  <a:schemeClr val="tx1"/>
                </a:solidFill>
                <a:latin typeface="+mn-lt"/>
                <a:ea typeface="+mn-ea"/>
                <a:cs typeface="+mn-cs"/>
              </a:rPr>
              <a:t>polyhedra</a:t>
            </a:r>
            <a:r>
              <a:rPr lang="en-US" sz="1200" b="0" i="0" u="none" strike="noStrike" kern="1200" baseline="0" dirty="0" smtClean="0">
                <a:solidFill>
                  <a:schemeClr val="tx1"/>
                </a:solidFill>
                <a:latin typeface="+mn-lt"/>
                <a:ea typeface="+mn-ea"/>
                <a:cs typeface="+mn-cs"/>
              </a:rPr>
              <a:t>, you know that the tetrahedron is the simplest possible unilateral shape. It has four equilateral faces, four equidistant points, and six </a:t>
            </a:r>
            <a:r>
              <a:rPr lang="en-US" sz="1200" b="0" i="0" u="none" strike="noStrike" kern="1200" baseline="0" dirty="0" err="1" smtClean="0">
                <a:solidFill>
                  <a:schemeClr val="tx1"/>
                </a:solidFill>
                <a:latin typeface="+mn-lt"/>
                <a:ea typeface="+mn-ea"/>
                <a:cs typeface="+mn-cs"/>
              </a:rPr>
              <a:t>axies</a:t>
            </a:r>
            <a:r>
              <a:rPr lang="en-US" sz="1200" b="0" i="0" u="none" strike="noStrike" kern="1200" baseline="0" dirty="0" smtClean="0">
                <a:solidFill>
                  <a:schemeClr val="tx1"/>
                </a:solidFill>
                <a:latin typeface="+mn-lt"/>
                <a:ea typeface="+mn-ea"/>
                <a:cs typeface="+mn-cs"/>
              </a:rPr>
              <a:t>.   You can put five of them together to create a pentagon shaped object, and twenty of them together to create a ball.</a:t>
            </a:r>
          </a:p>
          <a:p>
            <a:r>
              <a:rPr lang="en-US" sz="1200" b="0" i="0" u="none" strike="noStrike" kern="1200" baseline="0" dirty="0" smtClean="0">
                <a:solidFill>
                  <a:schemeClr val="tx1"/>
                </a:solidFill>
                <a:latin typeface="+mn-lt"/>
                <a:ea typeface="+mn-ea"/>
                <a:cs typeface="+mn-cs"/>
              </a:rPr>
              <a:t>So the water molecule can arrange itself in a myriad of different shapes and networks through these magnetic forces. </a:t>
            </a:r>
          </a:p>
          <a:p>
            <a:r>
              <a:rPr lang="en-US" sz="1200" b="0" i="0" u="none" strike="noStrike" kern="1200" baseline="0" dirty="0" smtClean="0">
                <a:solidFill>
                  <a:schemeClr val="tx1"/>
                </a:solidFill>
                <a:latin typeface="+mn-lt"/>
                <a:ea typeface="+mn-ea"/>
                <a:cs typeface="+mn-cs"/>
              </a:rPr>
              <a:t>So in the water molecule we have a very facile little object. </a:t>
            </a:r>
            <a:r>
              <a:rPr lang="en-US" sz="1200" b="0" i="0" u="none" strike="noStrike" kern="1200" baseline="0" dirty="0" err="1" smtClean="0">
                <a:solidFill>
                  <a:schemeClr val="tx1"/>
                </a:solidFill>
                <a:latin typeface="+mn-lt"/>
                <a:ea typeface="+mn-ea"/>
                <a:cs typeface="+mn-cs"/>
              </a:rPr>
              <a:t>It’small</a:t>
            </a:r>
            <a:r>
              <a:rPr lang="en-US" sz="1200" b="0" i="0" u="none" strike="noStrike" kern="1200" baseline="0" dirty="0" smtClean="0">
                <a:solidFill>
                  <a:schemeClr val="tx1"/>
                </a:solidFill>
                <a:latin typeface="+mn-lt"/>
                <a:ea typeface="+mn-ea"/>
                <a:cs typeface="+mn-cs"/>
              </a:rPr>
              <a:t> enough to enter </a:t>
            </a:r>
            <a:r>
              <a:rPr lang="en-US" sz="1200" b="0" i="0" u="none" strike="noStrike" kern="1200" baseline="0" dirty="0" err="1" smtClean="0">
                <a:solidFill>
                  <a:schemeClr val="tx1"/>
                </a:solidFill>
                <a:latin typeface="+mn-lt"/>
                <a:ea typeface="+mn-ea"/>
                <a:cs typeface="+mn-cs"/>
              </a:rPr>
              <a:t>ito</a:t>
            </a:r>
            <a:r>
              <a:rPr lang="en-US" sz="1200" b="0" i="0" u="none" strike="noStrike" kern="1200" baseline="0" dirty="0" smtClean="0">
                <a:solidFill>
                  <a:schemeClr val="tx1"/>
                </a:solidFill>
                <a:latin typeface="+mn-lt"/>
                <a:ea typeface="+mn-ea"/>
                <a:cs typeface="+mn-cs"/>
              </a:rPr>
              <a:t> the lattice work of compounds and attach itself respectively to their negative or positive  ions, creating a chain reaction, what could is called molecular self assembly. This is not a covalent bond. These are intermolecular forces at work. The water molecule is arranging itself according to the ion’s magnetic field, and essentially presenting a macro imitation of it. </a:t>
            </a:r>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30</a:t>
            </a:fld>
            <a:endParaRPr lang="en-US"/>
          </a:p>
        </p:txBody>
      </p:sp>
    </p:spTree>
    <p:extLst>
      <p:ext uri="{BB962C8B-B14F-4D97-AF65-F5344CB8AC3E}">
        <p14:creationId xmlns:p14="http://schemas.microsoft.com/office/powerpoint/2010/main" val="2351865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Now here’s the rub. The opponents of homeopathy have said </a:t>
            </a:r>
            <a:r>
              <a:rPr lang="en-US" sz="1200" b="0" i="0" u="none" strike="noStrike" kern="1200" baseline="0" dirty="0" err="1" smtClean="0">
                <a:solidFill>
                  <a:schemeClr val="tx1"/>
                </a:solidFill>
                <a:latin typeface="+mn-lt"/>
                <a:ea typeface="+mn-ea"/>
                <a:cs typeface="+mn-cs"/>
              </a:rPr>
              <a:t>tha</a:t>
            </a:r>
            <a:r>
              <a:rPr lang="en-US" sz="1200" b="0" i="0" u="none" strike="noStrike" kern="1200" baseline="0" dirty="0" smtClean="0">
                <a:solidFill>
                  <a:schemeClr val="tx1"/>
                </a:solidFill>
                <a:latin typeface="+mn-lt"/>
                <a:ea typeface="+mn-ea"/>
                <a:cs typeface="+mn-cs"/>
              </a:rPr>
              <a:t> the only way for water to retain a memory of what’s been in it is through liquid aqueous structuring, which they will dismiss because of either the 2</a:t>
            </a:r>
            <a:r>
              <a:rPr lang="en-US" sz="1200" b="0" i="0" u="none" strike="noStrike" kern="1200" baseline="30000" dirty="0" smtClean="0">
                <a:solidFill>
                  <a:schemeClr val="tx1"/>
                </a:solidFill>
                <a:latin typeface="+mn-lt"/>
                <a:ea typeface="+mn-ea"/>
                <a:cs typeface="+mn-cs"/>
              </a:rPr>
              <a:t>nd</a:t>
            </a:r>
            <a:r>
              <a:rPr lang="en-US" sz="1200" b="0" i="0" u="none" strike="noStrike" kern="1200" baseline="0" dirty="0" smtClean="0">
                <a:solidFill>
                  <a:schemeClr val="tx1"/>
                </a:solidFill>
                <a:latin typeface="+mn-lt"/>
                <a:ea typeface="+mn-ea"/>
                <a:cs typeface="+mn-cs"/>
              </a:rPr>
              <a:t> law of thermodynamics or because of the short duration of the hydrogen bond, which someone recently said Professor Colquhoun estimated to be only nine nanoseconds. Well, the 2</a:t>
            </a:r>
            <a:r>
              <a:rPr lang="en-US" sz="1200" b="0" i="0" u="none" strike="noStrike" kern="1200" baseline="30000" dirty="0" smtClean="0">
                <a:solidFill>
                  <a:schemeClr val="tx1"/>
                </a:solidFill>
                <a:latin typeface="+mn-lt"/>
                <a:ea typeface="+mn-ea"/>
                <a:cs typeface="+mn-cs"/>
              </a:rPr>
              <a:t>nd</a:t>
            </a:r>
            <a:r>
              <a:rPr lang="en-US" sz="1200" b="0" i="0" u="none" strike="noStrike" kern="1200" baseline="0" dirty="0" smtClean="0">
                <a:solidFill>
                  <a:schemeClr val="tx1"/>
                </a:solidFill>
                <a:latin typeface="+mn-lt"/>
                <a:ea typeface="+mn-ea"/>
                <a:cs typeface="+mn-cs"/>
              </a:rPr>
              <a:t> law of thermodynamics doesn’t apply because in the homeopathic solution we aren’t breaking or making covalent bond, so there doesn’t have to be an addition or a loss of electrons. In the supramolecular solution we aren’t changing the structure of the molecule, we’re changing their arrangement with one another. </a:t>
            </a:r>
          </a:p>
          <a:p>
            <a:r>
              <a:rPr lang="en-US" sz="1200" b="0" i="0" u="none" strike="noStrike" kern="1200" baseline="0" dirty="0" smtClean="0">
                <a:solidFill>
                  <a:schemeClr val="tx1"/>
                </a:solidFill>
                <a:latin typeface="+mn-lt"/>
                <a:ea typeface="+mn-ea"/>
                <a:cs typeface="+mn-cs"/>
              </a:rPr>
              <a:t>As far as the duration of the hydrogen bond goes, if its duration is only 9 ns, then  what is the duration of the separation? I’ve haven’t seen that part. </a:t>
            </a:r>
            <a:r>
              <a:rPr lang="en-US" sz="1200" b="0" i="0" u="none" strike="noStrike" kern="1200" baseline="0" dirty="0" err="1" smtClean="0">
                <a:solidFill>
                  <a:schemeClr val="tx1"/>
                </a:solidFill>
                <a:latin typeface="+mn-lt"/>
                <a:ea typeface="+mn-ea"/>
                <a:cs typeface="+mn-cs"/>
              </a:rPr>
              <a:t>Apparnetly</a:t>
            </a:r>
            <a:r>
              <a:rPr lang="en-US" sz="1200" b="0" i="0" u="none" strike="noStrike" kern="1200" baseline="0" dirty="0" smtClean="0">
                <a:solidFill>
                  <a:schemeClr val="tx1"/>
                </a:solidFill>
                <a:latin typeface="+mn-lt"/>
                <a:ea typeface="+mn-ea"/>
                <a:cs typeface="+mn-cs"/>
              </a:rPr>
              <a:t> its indefinite. But let me ask you this. When these molecules come together to form a matrix, where have they got to go? Do they think this is like a </a:t>
            </a:r>
            <a:r>
              <a:rPr lang="en-US" sz="1200" b="0" i="0" u="none" strike="noStrike" kern="1200" baseline="0" dirty="0" err="1" smtClean="0">
                <a:solidFill>
                  <a:schemeClr val="tx1"/>
                </a:solidFill>
                <a:latin typeface="+mn-lt"/>
                <a:ea typeface="+mn-ea"/>
                <a:cs typeface="+mn-cs"/>
              </a:rPr>
              <a:t>sqaure</a:t>
            </a:r>
            <a:r>
              <a:rPr lang="en-US" sz="1200" b="0" i="0" u="none" strike="noStrike" kern="1200" baseline="0" dirty="0" smtClean="0">
                <a:solidFill>
                  <a:schemeClr val="tx1"/>
                </a:solidFill>
                <a:latin typeface="+mn-lt"/>
                <a:ea typeface="+mn-ea"/>
                <a:cs typeface="+mn-cs"/>
              </a:rPr>
              <a:t> dance, where you’re continually changing your partner? Once the bond is broken, where is it likely to go? It’s most likely to go back. So at 9 ns, what is it actually doing. It’s vibrating. And my proposal is that the length of the bond is a variable, not a constant.</a:t>
            </a:r>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31</a:t>
            </a:fld>
            <a:endParaRPr lang="en-US"/>
          </a:p>
        </p:txBody>
      </p:sp>
    </p:spTree>
    <p:extLst>
      <p:ext uri="{BB962C8B-B14F-4D97-AF65-F5344CB8AC3E}">
        <p14:creationId xmlns:p14="http://schemas.microsoft.com/office/powerpoint/2010/main" val="1498199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process in supramolecular chemistry is called </a:t>
            </a:r>
            <a:r>
              <a:rPr lang="en-US" sz="1200" b="0" i="0" u="none" strike="noStrike" kern="1200" baseline="0" dirty="0" err="1" smtClean="0">
                <a:solidFill>
                  <a:schemeClr val="tx1"/>
                </a:solidFill>
                <a:latin typeface="+mn-lt"/>
                <a:ea typeface="+mn-ea"/>
                <a:cs typeface="+mn-cs"/>
              </a:rPr>
              <a:t>gthe</a:t>
            </a:r>
            <a:r>
              <a:rPr lang="en-US" sz="1200" b="0" i="0" u="none" strike="noStrike" kern="1200" baseline="0" dirty="0" smtClean="0">
                <a:solidFill>
                  <a:schemeClr val="tx1"/>
                </a:solidFill>
                <a:latin typeface="+mn-lt"/>
                <a:ea typeface="+mn-ea"/>
                <a:cs typeface="+mn-cs"/>
              </a:rPr>
              <a:t> host-guest process, and the organization is called molecular self assembly. Water will naturally structure when it is given something to structure around. It begins with ionic nucleation, structuring itself around the smallest hydrophobic unit, and then in the dilution process, the ionic nucleates are removed, but the structure remains and in the succussion process, replaces the ionic nucleation with air nucleation, cavitation, what Roy calls nanobubbles. Although the organization may only be visible as a little ice cluster, the entire solution is influenced is magnetically influenced.  The host is the water, and the guest is </a:t>
            </a:r>
            <a:r>
              <a:rPr lang="en-US" sz="1200" b="0" i="0" u="none" strike="noStrike" kern="1200" baseline="0" dirty="0" err="1" smtClean="0">
                <a:solidFill>
                  <a:schemeClr val="tx1"/>
                </a:solidFill>
                <a:latin typeface="+mn-lt"/>
                <a:ea typeface="+mn-ea"/>
                <a:cs typeface="+mn-cs"/>
              </a:rPr>
              <a:t>is</a:t>
            </a:r>
            <a:r>
              <a:rPr lang="en-US" sz="1200" b="0" i="0" u="none" strike="noStrike" kern="1200" baseline="0" dirty="0" smtClean="0">
                <a:solidFill>
                  <a:schemeClr val="tx1"/>
                </a:solidFill>
                <a:latin typeface="+mn-lt"/>
                <a:ea typeface="+mn-ea"/>
                <a:cs typeface="+mn-cs"/>
              </a:rPr>
              <a:t> the contaminant, or in </a:t>
            </a:r>
            <a:r>
              <a:rPr lang="en-US" sz="1200" b="0" i="0" u="none" strike="noStrike" kern="1200" baseline="0" dirty="0" err="1" smtClean="0">
                <a:solidFill>
                  <a:schemeClr val="tx1"/>
                </a:solidFill>
                <a:latin typeface="+mn-lt"/>
                <a:ea typeface="+mn-ea"/>
                <a:cs typeface="+mn-cs"/>
              </a:rPr>
              <a:t>homoepathy</a:t>
            </a:r>
            <a:r>
              <a:rPr lang="en-US" sz="1200" b="0" i="0" u="none" strike="noStrike" kern="1200" baseline="0" dirty="0" smtClean="0">
                <a:solidFill>
                  <a:schemeClr val="tx1"/>
                </a:solidFill>
                <a:latin typeface="+mn-lt"/>
                <a:ea typeface="+mn-ea"/>
                <a:cs typeface="+mn-cs"/>
              </a:rPr>
              <a:t>, it would be the mother tincture. And as the mother tincture thins out, its replaced by supramolecular structuring.</a:t>
            </a:r>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32</a:t>
            </a:fld>
            <a:endParaRPr lang="en-US"/>
          </a:p>
        </p:txBody>
      </p:sp>
    </p:spTree>
    <p:extLst>
      <p:ext uri="{BB962C8B-B14F-4D97-AF65-F5344CB8AC3E}">
        <p14:creationId xmlns:p14="http://schemas.microsoft.com/office/powerpoint/2010/main" val="388546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water molecule is a small molecule. The word oxygen means sharp, and the water molecule is very penetrating. Water is the universal solvent. The oxygen atom is analogous in shape to a tetrahedron, which gives it four connecting joints. On two of these connections hydrogen atoms are bonded, which gives the water molecule a positive and negative end. </a:t>
            </a:r>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4</a:t>
            </a:fld>
            <a:endParaRPr lang="en-US"/>
          </a:p>
        </p:txBody>
      </p:sp>
    </p:spTree>
    <p:extLst>
      <p:ext uri="{BB962C8B-B14F-4D97-AF65-F5344CB8AC3E}">
        <p14:creationId xmlns:p14="http://schemas.microsoft.com/office/powerpoint/2010/main" val="398466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 let’s take a look at how this would work for one of the most commonly prescribed constitutional remedy in homeopathy, </a:t>
            </a:r>
            <a:r>
              <a:rPr lang="en-US" sz="1200" b="0" i="0" u="none" strike="noStrike" kern="1200" baseline="0" dirty="0" err="1" smtClean="0">
                <a:solidFill>
                  <a:schemeClr val="tx1"/>
                </a:solidFill>
                <a:latin typeface="+mn-lt"/>
                <a:ea typeface="+mn-ea"/>
                <a:cs typeface="+mn-cs"/>
              </a:rPr>
              <a:t>Natrum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Muriaticum</a:t>
            </a:r>
            <a:r>
              <a:rPr lang="en-US" sz="1200" b="0" i="0" u="none" strike="noStrike" kern="1200" baseline="0" dirty="0" smtClean="0">
                <a:solidFill>
                  <a:schemeClr val="tx1"/>
                </a:solidFill>
                <a:latin typeface="+mn-lt"/>
                <a:ea typeface="+mn-ea"/>
                <a:cs typeface="+mn-cs"/>
              </a:rPr>
              <a:t>, salt, highly diluted saline.</a:t>
            </a:r>
          </a:p>
          <a:p>
            <a:r>
              <a:rPr lang="en-US" sz="1200" b="0" i="0" u="none" strike="noStrike" kern="1200" baseline="0" dirty="0" smtClean="0">
                <a:solidFill>
                  <a:schemeClr val="tx1"/>
                </a:solidFill>
                <a:latin typeface="+mn-lt"/>
                <a:ea typeface="+mn-ea"/>
                <a:cs typeface="+mn-cs"/>
              </a:rPr>
              <a:t>In the first dilution, when table </a:t>
            </a:r>
            <a:r>
              <a:rPr lang="en-US" sz="1200" b="0" i="0" u="sng" strike="noStrike" kern="1200" baseline="0" dirty="0" smtClean="0">
                <a:solidFill>
                  <a:schemeClr val="tx1"/>
                </a:solidFill>
                <a:latin typeface="+mn-lt"/>
                <a:ea typeface="+mn-ea"/>
                <a:cs typeface="+mn-cs"/>
                <a:hlinkClick r:id="rId3"/>
              </a:rPr>
              <a:t>salt</a:t>
            </a:r>
            <a:r>
              <a:rPr lang="en-US" sz="1200" b="0" i="0" u="none" strike="noStrike" kern="1200" baseline="0" dirty="0" smtClean="0">
                <a:solidFill>
                  <a:schemeClr val="tx1"/>
                </a:solidFill>
                <a:latin typeface="+mn-lt"/>
                <a:ea typeface="+mn-ea"/>
                <a:cs typeface="+mn-cs"/>
                <a:hlinkClick r:id="rId3"/>
              </a:rPr>
              <a:t> is added to water, the partial charges on the water </a:t>
            </a:r>
            <a:r>
              <a:rPr lang="en-US" sz="1200" b="0" i="0" u="sng" strike="noStrike" kern="1200" baseline="0" dirty="0" smtClean="0">
                <a:solidFill>
                  <a:schemeClr val="tx1"/>
                </a:solidFill>
                <a:latin typeface="+mn-lt"/>
                <a:ea typeface="+mn-ea"/>
                <a:cs typeface="+mn-cs"/>
                <a:hlinkClick r:id="rId4"/>
              </a:rPr>
              <a:t>molecule</a:t>
            </a:r>
            <a:r>
              <a:rPr lang="en-US" sz="1200" b="0" i="0" u="none" strike="noStrike" kern="1200" baseline="0" dirty="0" smtClean="0">
                <a:solidFill>
                  <a:schemeClr val="tx1"/>
                </a:solidFill>
                <a:latin typeface="+mn-lt"/>
                <a:ea typeface="+mn-ea"/>
                <a:cs typeface="+mn-cs"/>
                <a:hlinkClick r:id="rId4"/>
              </a:rPr>
              <a:t> are attracted to the positive charged sodium (Na</a:t>
            </a:r>
            <a:r>
              <a:rPr lang="en-US" sz="1200" b="0" i="0" u="none" strike="noStrike" kern="1200" baseline="30000" dirty="0" smtClean="0">
                <a:solidFill>
                  <a:schemeClr val="tx1"/>
                </a:solidFill>
                <a:latin typeface="+mn-lt"/>
                <a:ea typeface="+mn-ea"/>
                <a:cs typeface="+mn-cs"/>
                <a:hlinkClick r:id="rId4"/>
              </a:rPr>
              <a:t>+)</a:t>
            </a:r>
            <a:r>
              <a:rPr lang="en-US" sz="1200" b="0" i="0" u="none" strike="noStrike" kern="1200" baseline="0" dirty="0" smtClean="0">
                <a:solidFill>
                  <a:schemeClr val="tx1"/>
                </a:solidFill>
                <a:latin typeface="+mn-lt"/>
                <a:ea typeface="+mn-ea"/>
                <a:cs typeface="+mn-cs"/>
                <a:hlinkClick r:id="rId4"/>
              </a:rPr>
              <a:t> ion and the negative chlorine (</a:t>
            </a:r>
            <a:r>
              <a:rPr lang="en-US" sz="1200" b="0" i="0" u="none" strike="noStrike" kern="1200" baseline="0" dirty="0" err="1" smtClean="0">
                <a:solidFill>
                  <a:schemeClr val="tx1"/>
                </a:solidFill>
                <a:latin typeface="+mn-lt"/>
                <a:ea typeface="+mn-ea"/>
                <a:cs typeface="+mn-cs"/>
                <a:hlinkClick r:id="rId4"/>
              </a:rPr>
              <a:t>Cl</a:t>
            </a:r>
            <a:r>
              <a:rPr lang="en-US" sz="1200" b="0" i="0" u="none" strike="noStrike" kern="1200" baseline="30000" dirty="0" smtClean="0">
                <a:solidFill>
                  <a:schemeClr val="tx1"/>
                </a:solidFill>
                <a:latin typeface="+mn-lt"/>
                <a:ea typeface="+mn-ea"/>
                <a:cs typeface="+mn-cs"/>
                <a:hlinkClick r:id="rId4"/>
              </a:rPr>
              <a:t>-)</a:t>
            </a:r>
            <a:r>
              <a:rPr lang="en-US" sz="1200" b="0" i="0" u="none" strike="noStrike" kern="1200" baseline="0" dirty="0" smtClean="0">
                <a:solidFill>
                  <a:schemeClr val="tx1"/>
                </a:solidFill>
                <a:latin typeface="+mn-lt"/>
                <a:ea typeface="+mn-ea"/>
                <a:cs typeface="+mn-cs"/>
                <a:hlinkClick r:id="rId4"/>
              </a:rPr>
              <a:t> </a:t>
            </a:r>
            <a:r>
              <a:rPr lang="en-US" sz="1200" b="0" i="0" u="none" strike="noStrike" kern="1200" baseline="0" dirty="0" smtClean="0">
                <a:solidFill>
                  <a:schemeClr val="tx1"/>
                </a:solidFill>
                <a:latin typeface="+mn-lt"/>
                <a:ea typeface="+mn-ea"/>
                <a:cs typeface="+mn-cs"/>
                <a:hlinkClick r:id="rId5"/>
              </a:rPr>
              <a:t>ion. The water molecules work their way into the </a:t>
            </a:r>
            <a:r>
              <a:rPr lang="en-US" sz="1200" b="0" i="0" u="sng" strike="noStrike" kern="1200" baseline="0" dirty="0" smtClean="0">
                <a:solidFill>
                  <a:schemeClr val="tx1"/>
                </a:solidFill>
                <a:latin typeface="+mn-lt"/>
                <a:ea typeface="+mn-ea"/>
                <a:cs typeface="+mn-cs"/>
                <a:hlinkClick r:id="rId6"/>
              </a:rPr>
              <a:t>crystal</a:t>
            </a:r>
            <a:r>
              <a:rPr lang="en-US" sz="1200" b="0" i="0" u="none" strike="noStrike" kern="1200" baseline="0" dirty="0" smtClean="0">
                <a:solidFill>
                  <a:schemeClr val="tx1"/>
                </a:solidFill>
                <a:latin typeface="+mn-lt"/>
                <a:ea typeface="+mn-ea"/>
                <a:cs typeface="+mn-cs"/>
                <a:hlinkClick r:id="rId6"/>
              </a:rPr>
              <a:t> structure of the salt and between the individual ions, surrounding them, dissolving the salt. The water molecules line up differently depending on which ions they are attracted to. The negative oxygen ends of water molecules will surround the positive sodium ions; the positive hydrogen ends will surround the negative chlorine ions. This structuring pulls the sodium chloride ions apart, but is still maintaining a cluster. What we have noticed is that there are </a:t>
            </a:r>
          </a:p>
          <a:p>
            <a:r>
              <a:rPr lang="en-US" sz="1200" b="0" i="0" u="none" strike="noStrike" kern="1200" baseline="0" dirty="0" smtClean="0">
                <a:solidFill>
                  <a:schemeClr val="tx1"/>
                </a:solidFill>
                <a:latin typeface="+mn-lt"/>
                <a:ea typeface="+mn-ea"/>
                <a:cs typeface="+mn-cs"/>
              </a:rPr>
              <a:t>actually different regions of H2O molecular organization surrounding the guest ion.</a:t>
            </a:r>
          </a:p>
          <a:p>
            <a:r>
              <a:rPr lang="en-US" sz="1200" b="0" i="0" u="none" strike="noStrike" kern="1200" baseline="0" dirty="0" smtClean="0">
                <a:solidFill>
                  <a:schemeClr val="tx1"/>
                </a:solidFill>
                <a:latin typeface="+mn-lt"/>
                <a:ea typeface="+mn-ea"/>
                <a:cs typeface="+mn-cs"/>
              </a:rPr>
              <a:t>There is first the primary water molecules that surround the ion. Then there is a secondary field of water molecules around that are assumed to be less organized, what is called the </a:t>
            </a:r>
            <a:r>
              <a:rPr lang="en-US" sz="1200" b="0" i="0" u="none" strike="noStrike" kern="1200" baseline="0" dirty="0" err="1" smtClean="0">
                <a:solidFill>
                  <a:schemeClr val="tx1"/>
                </a:solidFill>
                <a:latin typeface="+mn-lt"/>
                <a:ea typeface="+mn-ea"/>
                <a:cs typeface="+mn-cs"/>
              </a:rPr>
              <a:t>cybotactic</a:t>
            </a:r>
            <a:r>
              <a:rPr lang="en-US" sz="1200" b="0" i="0" u="none" strike="noStrike" kern="1200" baseline="0" dirty="0" smtClean="0">
                <a:solidFill>
                  <a:schemeClr val="tx1"/>
                </a:solidFill>
                <a:latin typeface="+mn-lt"/>
                <a:ea typeface="+mn-ea"/>
                <a:cs typeface="+mn-cs"/>
              </a:rPr>
              <a:t> region. The proposal here is that water will naturally organize by just about any influence, and so if you take distilled water, it will organize very easily around any contaminant, and continue this organization through subsequent dilutions. What disorganizes water is the influence of more than one magnetic field. It becomes less organized because of neighboring fields, they expand out and organize the water with less density to the next magnetosphere. By magneto sphere I mean the edge of the influence.  but in the dilution process the number of nucleation centers, which would be the guest molecules, is reduced, while in the succussion process, the number of nucleation centers, or nucleates, are increased. </a:t>
            </a:r>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33</a:t>
            </a:fld>
            <a:endParaRPr lang="en-US"/>
          </a:p>
        </p:txBody>
      </p:sp>
    </p:spTree>
    <p:extLst>
      <p:ext uri="{BB962C8B-B14F-4D97-AF65-F5344CB8AC3E}">
        <p14:creationId xmlns:p14="http://schemas.microsoft.com/office/powerpoint/2010/main" val="3197273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 you can see how this structuring continues on past the molecular limit, the point where the guest ions have been diluted out and replaced by the air nucleation introduced by succussion.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Now, you may ask what evidence do we have of this structuring and its electromagnetic  action? Besides 200 years of direct observations, I’d like to call your attention to three tests, studies by </a:t>
            </a:r>
            <a:r>
              <a:rPr lang="en-US" sz="1200" b="0" i="0" u="none" strike="noStrike" kern="1200" baseline="0" dirty="0" err="1" smtClean="0">
                <a:solidFill>
                  <a:schemeClr val="tx1"/>
                </a:solidFill>
                <a:latin typeface="+mn-lt"/>
                <a:ea typeface="+mn-ea"/>
                <a:cs typeface="+mn-cs"/>
              </a:rPr>
              <a:t>Rao</a:t>
            </a:r>
            <a:r>
              <a:rPr lang="en-US" sz="1200" b="0" i="0" u="none" strike="noStrike" kern="1200" baseline="0" dirty="0" smtClean="0">
                <a:solidFill>
                  <a:schemeClr val="tx1"/>
                </a:solidFill>
                <a:latin typeface="+mn-lt"/>
                <a:ea typeface="+mn-ea"/>
                <a:cs typeface="+mn-cs"/>
              </a:rPr>
              <a:t>, Demangeat and Montagnier that have focused on liquid structuring, representing three different methods: Light absorption spectroscopy, NMR and a coil device designed by Benveniste and </a:t>
            </a:r>
            <a:r>
              <a:rPr lang="en-US" sz="1200" b="0" i="0" u="none" strike="noStrike" kern="1200" baseline="0" dirty="0" err="1" smtClean="0">
                <a:solidFill>
                  <a:schemeClr val="tx1"/>
                </a:solidFill>
                <a:latin typeface="+mn-lt"/>
                <a:ea typeface="+mn-ea"/>
                <a:cs typeface="+mn-cs"/>
              </a:rPr>
              <a:t>Coll</a:t>
            </a:r>
            <a:r>
              <a:rPr lang="en-US" sz="1200" b="0" i="0" u="none" strike="noStrike" kern="1200" baseline="0" dirty="0" smtClean="0">
                <a:solidFill>
                  <a:schemeClr val="tx1"/>
                </a:solidFill>
                <a:latin typeface="+mn-lt"/>
                <a:ea typeface="+mn-ea"/>
                <a:cs typeface="+mn-cs"/>
              </a:rPr>
              <a:t> used to receive the homeopathic signal.</a:t>
            </a:r>
          </a:p>
          <a:p>
            <a:r>
              <a:rPr lang="en-US" sz="1200" b="0" i="0" u="none" strike="noStrike" kern="1200" baseline="0" dirty="0" smtClean="0">
                <a:solidFill>
                  <a:schemeClr val="tx1"/>
                </a:solidFill>
                <a:latin typeface="+mn-lt"/>
                <a:ea typeface="+mn-ea"/>
                <a:cs typeface="+mn-cs"/>
              </a:rPr>
              <a:t>In all three of these physical studies the investigators were aware of aqueous structuring. The Benveniste coil reportedly detected a 1000 Hz signal and </a:t>
            </a:r>
            <a:r>
              <a:rPr lang="en-US" sz="1200" b="0" i="0" u="none" strike="noStrike" kern="1200" baseline="0" dirty="0" err="1" smtClean="0">
                <a:solidFill>
                  <a:schemeClr val="tx1"/>
                </a:solidFill>
                <a:latin typeface="+mn-lt"/>
                <a:ea typeface="+mn-ea"/>
                <a:cs typeface="+mn-cs"/>
              </a:rPr>
              <a:t>mmutiples</a:t>
            </a:r>
            <a:r>
              <a:rPr lang="en-US" sz="1200" b="0" i="0" u="none" strike="noStrike" kern="1200" baseline="0" dirty="0" smtClean="0">
                <a:solidFill>
                  <a:schemeClr val="tx1"/>
                </a:solidFill>
                <a:latin typeface="+mn-lt"/>
                <a:ea typeface="+mn-ea"/>
                <a:cs typeface="+mn-cs"/>
              </a:rPr>
              <a:t> of it from these homeopathic aqueous structures: Electromagnetic Signals Are Produced by Aqueous Nanostructures Derived from Bacterial DNA Sequences.</a:t>
            </a:r>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34</a:t>
            </a:fld>
            <a:endParaRPr lang="en-US"/>
          </a:p>
        </p:txBody>
      </p:sp>
    </p:spTree>
    <p:extLst>
      <p:ext uri="{BB962C8B-B14F-4D97-AF65-F5344CB8AC3E}">
        <p14:creationId xmlns:p14="http://schemas.microsoft.com/office/powerpoint/2010/main" val="460830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Physical testing shows distinct differences in homeopathic solutions. I have counted 12 different types of reported physical measures for homeopathic remedies. Dielectric stress testing shows that high dilutes have variances in puncture voltages, different </a:t>
            </a:r>
            <a:r>
              <a:rPr lang="en-US" sz="1200" b="0" i="0" u="none" strike="noStrike" kern="1200" baseline="0" dirty="0" err="1" smtClean="0">
                <a:solidFill>
                  <a:schemeClr val="tx1"/>
                </a:solidFill>
                <a:latin typeface="+mn-lt"/>
                <a:ea typeface="+mn-ea"/>
                <a:cs typeface="+mn-cs"/>
              </a:rPr>
              <a:t>fromtheir</a:t>
            </a:r>
            <a:r>
              <a:rPr lang="en-US" sz="1200" b="0" i="0" u="none" strike="noStrike" kern="1200" baseline="0" dirty="0" smtClean="0">
                <a:solidFill>
                  <a:schemeClr val="tx1"/>
                </a:solidFill>
                <a:latin typeface="+mn-lt"/>
                <a:ea typeface="+mn-ea"/>
                <a:cs typeface="+mn-cs"/>
              </a:rPr>
              <a:t> liquid vehicles. In search of solvent structural</a:t>
            </a:r>
          </a:p>
          <a:p>
            <a:r>
              <a:rPr lang="en-US" sz="1200" b="0" i="0" u="none" strike="noStrike" kern="1200" baseline="0" dirty="0" smtClean="0">
                <a:solidFill>
                  <a:schemeClr val="tx1"/>
                </a:solidFill>
                <a:latin typeface="+mn-lt"/>
                <a:ea typeface="+mn-ea"/>
                <a:cs typeface="+mn-cs"/>
              </a:rPr>
              <a:t>differences, several well-established techniques</a:t>
            </a:r>
          </a:p>
          <a:p>
            <a:r>
              <a:rPr lang="en-US" sz="1200" b="0" i="0" u="none" strike="noStrike" kern="1200" baseline="0" dirty="0" smtClean="0">
                <a:solidFill>
                  <a:schemeClr val="tx1"/>
                </a:solidFill>
                <a:latin typeface="+mn-lt"/>
                <a:ea typeface="+mn-ea"/>
                <a:cs typeface="+mn-cs"/>
              </a:rPr>
              <a:t>have been applied, mostly Raman spectroscopy,</a:t>
            </a:r>
          </a:p>
          <a:p>
            <a:r>
              <a:rPr lang="en-US" sz="1200" b="0" i="0" u="none" strike="noStrike" kern="1200" baseline="0" dirty="0" smtClean="0">
                <a:solidFill>
                  <a:schemeClr val="tx1"/>
                </a:solidFill>
                <a:latin typeface="+mn-lt"/>
                <a:ea typeface="+mn-ea"/>
                <a:cs typeface="+mn-cs"/>
              </a:rPr>
              <a:t>light absorption spectroscopy (infrared</a:t>
            </a:r>
          </a:p>
          <a:p>
            <a:r>
              <a:rPr lang="es-ES" sz="1200" b="0" i="0" u="none" strike="noStrike" kern="1200" baseline="0" dirty="0" smtClean="0">
                <a:solidFill>
                  <a:schemeClr val="tx1"/>
                </a:solidFill>
                <a:latin typeface="+mn-lt"/>
                <a:ea typeface="+mn-ea"/>
                <a:cs typeface="+mn-cs"/>
              </a:rPr>
              <a:t>[IR] visible, </a:t>
            </a:r>
            <a:r>
              <a:rPr lang="es-ES" sz="1200" b="0" i="0" u="none" strike="noStrike" kern="1200" baseline="0" dirty="0" err="1" smtClean="0">
                <a:solidFill>
                  <a:schemeClr val="tx1"/>
                </a:solidFill>
                <a:latin typeface="+mn-lt"/>
                <a:ea typeface="+mn-ea"/>
                <a:cs typeface="+mn-cs"/>
              </a:rPr>
              <a:t>ultraviolet</a:t>
            </a:r>
            <a:r>
              <a:rPr lang="es-ES" sz="1200" b="0" i="0" u="none" strike="noStrike" kern="1200" baseline="0" dirty="0" smtClean="0">
                <a:solidFill>
                  <a:schemeClr val="tx1"/>
                </a:solidFill>
                <a:latin typeface="+mn-lt"/>
                <a:ea typeface="+mn-ea"/>
                <a:cs typeface="+mn-cs"/>
              </a:rPr>
              <a:t> [UV]), nuclear</a:t>
            </a:r>
          </a:p>
          <a:p>
            <a:r>
              <a:rPr lang="en-US" sz="1200" b="0" i="0" u="none" strike="noStrike" kern="1200" baseline="0" dirty="0" smtClean="0">
                <a:solidFill>
                  <a:schemeClr val="tx1"/>
                </a:solidFill>
                <a:latin typeface="+mn-lt"/>
                <a:ea typeface="+mn-ea"/>
                <a:cs typeface="+mn-cs"/>
              </a:rPr>
              <a:t>magnetic resonance (NMR), and setups involving</a:t>
            </a:r>
          </a:p>
          <a:p>
            <a:r>
              <a:rPr lang="en-US" sz="1200" b="0" i="0" u="none" strike="noStrike" kern="1200" baseline="0" dirty="0" smtClean="0">
                <a:solidFill>
                  <a:schemeClr val="tx1"/>
                </a:solidFill>
                <a:latin typeface="+mn-lt"/>
                <a:ea typeface="+mn-ea"/>
                <a:cs typeface="+mn-cs"/>
              </a:rPr>
              <a:t>galvanic effects or dielectric strength.</a:t>
            </a:r>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36</a:t>
            </a:fld>
            <a:endParaRPr lang="en-US"/>
          </a:p>
        </p:txBody>
      </p:sp>
    </p:spTree>
    <p:extLst>
      <p:ext uri="{BB962C8B-B14F-4D97-AF65-F5344CB8AC3E}">
        <p14:creationId xmlns:p14="http://schemas.microsoft.com/office/powerpoint/2010/main" val="70680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 now what do we have? We have a structure of water molecules that are forming around the ion according to its magnetic signature. If it’s a negative ion, then it the water molecule attaches itself to it by its positive end, presenting a negative end to be attached to by another positive end creating a </a:t>
            </a:r>
            <a:r>
              <a:rPr lang="en-US" sz="1200" b="0" i="0" u="none" strike="noStrike" kern="1200" baseline="0" dirty="0" err="1" smtClean="0">
                <a:solidFill>
                  <a:schemeClr val="tx1"/>
                </a:solidFill>
                <a:latin typeface="+mn-lt"/>
                <a:ea typeface="+mn-ea"/>
                <a:cs typeface="+mn-cs"/>
              </a:rPr>
              <a:t>matrixial</a:t>
            </a:r>
            <a:r>
              <a:rPr lang="en-US" sz="1200" b="0" i="0" u="none" strike="noStrike" kern="1200" baseline="0" dirty="0" smtClean="0">
                <a:solidFill>
                  <a:schemeClr val="tx1"/>
                </a:solidFill>
                <a:latin typeface="+mn-lt"/>
                <a:ea typeface="+mn-ea"/>
                <a:cs typeface="+mn-cs"/>
              </a:rPr>
              <a:t> structure, and resonating with it on a vibratory level that according to Professor </a:t>
            </a:r>
            <a:r>
              <a:rPr lang="en-US" sz="1200" b="0" i="0" u="none" strike="noStrike" kern="1200" baseline="0" dirty="0" err="1" smtClean="0">
                <a:solidFill>
                  <a:schemeClr val="tx1"/>
                </a:solidFill>
                <a:latin typeface="+mn-lt"/>
                <a:ea typeface="+mn-ea"/>
                <a:cs typeface="+mn-cs"/>
              </a:rPr>
              <a:t>Colhoun</a:t>
            </a:r>
            <a:r>
              <a:rPr lang="en-US" sz="1200" b="0" i="0" u="none" strike="noStrike" kern="1200" baseline="0" dirty="0" smtClean="0">
                <a:solidFill>
                  <a:schemeClr val="tx1"/>
                </a:solidFill>
                <a:latin typeface="+mn-lt"/>
                <a:ea typeface="+mn-ea"/>
                <a:cs typeface="+mn-cs"/>
              </a:rPr>
              <a:t> is in the 9 ns range, (which I think is a variable).</a:t>
            </a:r>
            <a:endParaRPr lang="en-US" dirty="0" smtClean="0"/>
          </a:p>
          <a:p>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5</a:t>
            </a:fld>
            <a:endParaRPr lang="en-US"/>
          </a:p>
        </p:txBody>
      </p:sp>
    </p:spTree>
    <p:extLst>
      <p:ext uri="{BB962C8B-B14F-4D97-AF65-F5344CB8AC3E}">
        <p14:creationId xmlns:p14="http://schemas.microsoft.com/office/powerpoint/2010/main" val="177619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is a very propitious year for this information to be revealed, for it was exactly 200 years ago, 1810 that the Avogadro’s Constant, the molecular limit of dilution was revealed. 1810 is also the same year that two English chemists, Michael </a:t>
            </a:r>
            <a:r>
              <a:rPr lang="en-US" sz="1200" b="0" i="0" u="none" strike="noStrike" kern="1200" baseline="0" dirty="0" err="1" smtClean="0">
                <a:solidFill>
                  <a:schemeClr val="tx1"/>
                </a:solidFill>
                <a:latin typeface="+mn-lt"/>
                <a:ea typeface="+mn-ea"/>
                <a:cs typeface="+mn-cs"/>
              </a:rPr>
              <a:t>Farraday</a:t>
            </a:r>
            <a:r>
              <a:rPr lang="en-US" sz="1200" b="0" i="0" u="none" strike="noStrike" kern="1200" baseline="0" dirty="0" smtClean="0">
                <a:solidFill>
                  <a:schemeClr val="tx1"/>
                </a:solidFill>
                <a:latin typeface="+mn-lt"/>
                <a:ea typeface="+mn-ea"/>
                <a:cs typeface="+mn-cs"/>
              </a:rPr>
              <a:t> and Sir </a:t>
            </a:r>
            <a:r>
              <a:rPr lang="en-US" sz="1200" b="0" i="0" u="none" strike="noStrike" kern="1200" baseline="0" dirty="0" err="1" smtClean="0">
                <a:solidFill>
                  <a:schemeClr val="tx1"/>
                </a:solidFill>
                <a:latin typeface="+mn-lt"/>
                <a:ea typeface="+mn-ea"/>
                <a:cs typeface="+mn-cs"/>
              </a:rPr>
              <a:t>Humphry</a:t>
            </a:r>
            <a:r>
              <a:rPr lang="en-US" sz="1200" b="0" i="0" u="none" strike="noStrike" kern="1200" baseline="0" dirty="0" smtClean="0">
                <a:solidFill>
                  <a:schemeClr val="tx1"/>
                </a:solidFill>
                <a:latin typeface="+mn-lt"/>
                <a:ea typeface="+mn-ea"/>
                <a:cs typeface="+mn-cs"/>
              </a:rPr>
              <a:t> Davy, first documented the clathrate hydrate, the liquid aqueous structuring in water that is the active ingredient of the homeopathic remedy.</a:t>
            </a:r>
          </a:p>
          <a:p>
            <a:r>
              <a:rPr lang="en-US" sz="1200" b="0" i="0" u="none" strike="noStrike" kern="1200" baseline="0" dirty="0" smtClean="0">
                <a:solidFill>
                  <a:schemeClr val="tx1"/>
                </a:solidFill>
                <a:latin typeface="+mn-lt"/>
                <a:ea typeface="+mn-ea"/>
                <a:cs typeface="+mn-cs"/>
              </a:rPr>
              <a:t>These anomalous little ice like structures have been repeatedly observed since then by numerous observers and regarded as curiosities. Dmitri Mendeleev, the Russian chemist who invented the periodic table, attributed bumps in the density of water and alcohol mixes to hydrate clusters. It wasn’t until exactly 100 years ago that someone began to put two and two together as to how liquid aqueous structuring could occur when a Dutch </a:t>
            </a:r>
            <a:r>
              <a:rPr lang="en-US" sz="1200" b="0" i="0" u="none" strike="noStrike" kern="1200" baseline="0" dirty="0" err="1" smtClean="0">
                <a:solidFill>
                  <a:schemeClr val="tx1"/>
                </a:solidFill>
                <a:latin typeface="+mn-lt"/>
                <a:ea typeface="+mn-ea"/>
                <a:cs typeface="+mn-cs"/>
              </a:rPr>
              <a:t>sc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ientist</a:t>
            </a:r>
            <a:r>
              <a:rPr lang="en-US" sz="1200" b="0" i="0" u="none" strike="noStrike" kern="1200" baseline="0" dirty="0" smtClean="0">
                <a:solidFill>
                  <a:schemeClr val="tx1"/>
                </a:solidFill>
                <a:latin typeface="+mn-lt"/>
                <a:ea typeface="+mn-ea"/>
                <a:cs typeface="+mn-cs"/>
              </a:rPr>
              <a:t>,  Johannes </a:t>
            </a:r>
            <a:r>
              <a:rPr lang="en-US" sz="1200" b="0" i="0" u="none" strike="noStrike" kern="1200" baseline="0" dirty="0" err="1" smtClean="0">
                <a:solidFill>
                  <a:schemeClr val="tx1"/>
                </a:solidFill>
                <a:latin typeface="+mn-lt"/>
                <a:ea typeface="+mn-ea"/>
                <a:cs typeface="+mn-cs"/>
              </a:rPr>
              <a:t>Diedrich</a:t>
            </a:r>
            <a:r>
              <a:rPr lang="en-US" sz="1200" b="0" i="0" u="none" strike="noStrike" kern="1200" baseline="0" dirty="0" smtClean="0">
                <a:solidFill>
                  <a:schemeClr val="tx1"/>
                </a:solidFill>
                <a:latin typeface="+mn-lt"/>
                <a:ea typeface="+mn-ea"/>
                <a:cs typeface="+mn-cs"/>
              </a:rPr>
              <a:t> van der Waals, won the Nobel prize for his description of the intermolecular forces that hold liquid aqueous </a:t>
            </a:r>
            <a:r>
              <a:rPr lang="en-US" sz="1200" b="0" i="0" u="none" strike="noStrike" kern="1200" baseline="0" dirty="0" err="1" smtClean="0">
                <a:solidFill>
                  <a:schemeClr val="tx1"/>
                </a:solidFill>
                <a:latin typeface="+mn-lt"/>
                <a:ea typeface="+mn-ea"/>
                <a:cs typeface="+mn-cs"/>
              </a:rPr>
              <a:t>sturctures</a:t>
            </a:r>
            <a:r>
              <a:rPr lang="en-US" sz="1200" b="0" i="0" u="none" strike="noStrike" kern="1200" baseline="0" dirty="0" smtClean="0">
                <a:solidFill>
                  <a:schemeClr val="tx1"/>
                </a:solidFill>
                <a:latin typeface="+mn-lt"/>
                <a:ea typeface="+mn-ea"/>
                <a:cs typeface="+mn-cs"/>
              </a:rPr>
              <a:t> together.</a:t>
            </a:r>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7</a:t>
            </a:fld>
            <a:endParaRPr lang="en-US"/>
          </a:p>
        </p:txBody>
      </p:sp>
    </p:spTree>
    <p:extLst>
      <p:ext uri="{BB962C8B-B14F-4D97-AF65-F5344CB8AC3E}">
        <p14:creationId xmlns:p14="http://schemas.microsoft.com/office/powerpoint/2010/main" val="15218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the 1940’s these small water clusters were named clathrates by British chemist M E Powell.. Clathrate is a Latin word that means lattice or cage. In the 1950’s</a:t>
            </a:r>
          </a:p>
          <a:p>
            <a:r>
              <a:rPr lang="en-US" sz="1200" b="0" i="0" u="none" strike="noStrike" kern="1200" baseline="0" dirty="0" smtClean="0">
                <a:solidFill>
                  <a:schemeClr val="tx1"/>
                </a:solidFill>
                <a:latin typeface="+mn-lt"/>
                <a:ea typeface="+mn-ea"/>
                <a:cs typeface="+mn-cs"/>
              </a:rPr>
              <a:t>Linus Pauling, a chemist from Portland, Oregon who was the only man in history to win 100% of two Nobel  prizes, speculated that clathrates were what give alcohol its narcotic qualities.</a:t>
            </a:r>
          </a:p>
          <a:p>
            <a:r>
              <a:rPr lang="en-US" sz="1200" b="0" i="0" u="none" strike="noStrike" kern="1200" baseline="0" dirty="0" smtClean="0">
                <a:solidFill>
                  <a:schemeClr val="tx1"/>
                </a:solidFill>
                <a:latin typeface="+mn-lt"/>
                <a:ea typeface="+mn-ea"/>
                <a:cs typeface="+mn-cs"/>
              </a:rPr>
              <a:t>And it was during the fifties that two French scientists, Alphonse Gay and Jean </a:t>
            </a:r>
            <a:r>
              <a:rPr lang="en-US" sz="1200" b="0" i="0" u="none" strike="noStrike" kern="1200" baseline="0" dirty="0" err="1" smtClean="0">
                <a:solidFill>
                  <a:schemeClr val="tx1"/>
                </a:solidFill>
                <a:latin typeface="+mn-lt"/>
                <a:ea typeface="+mn-ea"/>
                <a:cs typeface="+mn-cs"/>
              </a:rPr>
              <a:t>Boiron</a:t>
            </a:r>
            <a:r>
              <a:rPr lang="en-US" sz="1200" b="0" i="0" u="none" strike="noStrike" kern="1200" baseline="0" dirty="0" smtClean="0">
                <a:solidFill>
                  <a:schemeClr val="tx1"/>
                </a:solidFill>
                <a:latin typeface="+mn-lt"/>
                <a:ea typeface="+mn-ea"/>
                <a:cs typeface="+mn-cs"/>
              </a:rPr>
              <a:t>, discovered that </a:t>
            </a:r>
            <a:r>
              <a:rPr lang="en-US" sz="1200" b="0" i="0" u="none" strike="noStrike" kern="1200" baseline="0" dirty="0" err="1" smtClean="0">
                <a:solidFill>
                  <a:schemeClr val="tx1"/>
                </a:solidFill>
                <a:latin typeface="+mn-lt"/>
                <a:ea typeface="+mn-ea"/>
                <a:cs typeface="+mn-cs"/>
              </a:rPr>
              <a:t>homeoapthic</a:t>
            </a:r>
            <a:r>
              <a:rPr lang="en-US" sz="1200" b="0" i="0" u="none" strike="noStrike" kern="1200" baseline="0" dirty="0" smtClean="0">
                <a:solidFill>
                  <a:schemeClr val="tx1"/>
                </a:solidFill>
                <a:latin typeface="+mn-lt"/>
                <a:ea typeface="+mn-ea"/>
                <a:cs typeface="+mn-cs"/>
              </a:rPr>
              <a:t> solutions had measureable differences in conductivity, called dielectric stress, and as you will see this is concordant with the clathrate model for homeopathy. </a:t>
            </a:r>
          </a:p>
          <a:p>
            <a:r>
              <a:rPr lang="en-US" sz="1200" b="0" i="0" u="none" strike="noStrike" kern="1200" baseline="0" dirty="0" smtClean="0">
                <a:solidFill>
                  <a:schemeClr val="tx1"/>
                </a:solidFill>
                <a:latin typeface="+mn-lt"/>
                <a:ea typeface="+mn-ea"/>
                <a:cs typeface="+mn-cs"/>
              </a:rPr>
              <a:t>In the 1965 when the first NMR studies of homeopathic remedies were being done. Barnard speculated that hydrogen bonding was the key to the homeopathic remedy.</a:t>
            </a:r>
          </a:p>
          <a:p>
            <a:r>
              <a:rPr lang="en-US" sz="1200" b="0" i="0" u="none" strike="noStrike" kern="1200" baseline="0" dirty="0" smtClean="0">
                <a:solidFill>
                  <a:schemeClr val="tx1"/>
                </a:solidFill>
                <a:latin typeface="+mn-lt"/>
                <a:ea typeface="+mn-ea"/>
                <a:cs typeface="+mn-cs"/>
              </a:rPr>
              <a:t>In the 90’s Greek nuclear physicist Georgos Anagnostatos published the first eponymously </a:t>
            </a:r>
            <a:r>
              <a:rPr lang="en-US" sz="1200" b="0" i="0" u="none" strike="noStrike" kern="1200" baseline="0" dirty="0" err="1" smtClean="0">
                <a:solidFill>
                  <a:schemeClr val="tx1"/>
                </a:solidFill>
                <a:latin typeface="+mn-lt"/>
                <a:ea typeface="+mn-ea"/>
                <a:cs typeface="+mn-cs"/>
              </a:rPr>
              <a:t>titleproposal</a:t>
            </a:r>
            <a:r>
              <a:rPr lang="en-US" sz="1200" b="0" i="0" u="none" strike="noStrike" kern="1200" baseline="0" dirty="0" smtClean="0">
                <a:solidFill>
                  <a:schemeClr val="tx1"/>
                </a:solidFill>
                <a:latin typeface="+mn-lt"/>
                <a:ea typeface="+mn-ea"/>
                <a:cs typeface="+mn-cs"/>
              </a:rPr>
              <a:t> for the clathrate model an explanation for the physical qualities of the homeopathic remedies. </a:t>
            </a:r>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8</a:t>
            </a:fld>
            <a:endParaRPr lang="en-US"/>
          </a:p>
        </p:txBody>
      </p:sp>
    </p:spTree>
    <p:extLst>
      <p:ext uri="{BB962C8B-B14F-4D97-AF65-F5344CB8AC3E}">
        <p14:creationId xmlns:p14="http://schemas.microsoft.com/office/powerpoint/2010/main" val="206835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All of the studies of homeopathics are for verum, testing their intrinsic effects not their psychological.</a:t>
            </a:r>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14</a:t>
            </a:fld>
            <a:endParaRPr lang="en-US"/>
          </a:p>
        </p:txBody>
      </p:sp>
    </p:spTree>
    <p:extLst>
      <p:ext uri="{BB962C8B-B14F-4D97-AF65-F5344CB8AC3E}">
        <p14:creationId xmlns:p14="http://schemas.microsoft.com/office/powerpoint/2010/main" val="225548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empirical evidence for homeopathy both pre-clinical and clinical, cannot be denied. Reasonably the common use and clinical evidence should be enough to convince anyone of the efficacy of the homeopathic remedy. Two hundred years of clinical use has proven that. But the prima facie composition of the substances used in homeopathy contradicts common sense that  they could have any biological action. The assumption by critics that the users of homeopathic remedies are unaware of their lack of active molecular content, and conclude that the effects of homeopathic remedies are psychogenic. The problem with that is that there are no scientific studies to support the placebo hypothesis. </a:t>
            </a:r>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15</a:t>
            </a:fld>
            <a:endParaRPr lang="en-US"/>
          </a:p>
        </p:txBody>
      </p:sp>
    </p:spTree>
    <p:extLst>
      <p:ext uri="{BB962C8B-B14F-4D97-AF65-F5344CB8AC3E}">
        <p14:creationId xmlns:p14="http://schemas.microsoft.com/office/powerpoint/2010/main" val="131857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 assertion against homeopathy must be regarded as a fallacy</a:t>
            </a:r>
          </a:p>
        </p:txBody>
      </p:sp>
      <p:sp>
        <p:nvSpPr>
          <p:cNvPr id="4" name="Slide Number Placeholder 3"/>
          <p:cNvSpPr>
            <a:spLocks noGrp="1"/>
          </p:cNvSpPr>
          <p:nvPr>
            <p:ph type="sldNum" sz="quarter" idx="10"/>
          </p:nvPr>
        </p:nvSpPr>
        <p:spPr/>
        <p:txBody>
          <a:bodyPr/>
          <a:lstStyle/>
          <a:p>
            <a:fld id="{363C56F7-0463-43A0-8E7D-696D069FFC3C}" type="slidenum">
              <a:rPr lang="en-US" smtClean="0"/>
              <a:t>16</a:t>
            </a:fld>
            <a:endParaRPr lang="en-US"/>
          </a:p>
        </p:txBody>
      </p:sp>
    </p:spTree>
    <p:extLst>
      <p:ext uri="{BB962C8B-B14F-4D97-AF65-F5344CB8AC3E}">
        <p14:creationId xmlns:p14="http://schemas.microsoft.com/office/powerpoint/2010/main" val="421826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among these tests are six different type of biochemical tests, the most popular and replicated being the basophil degranulation test. </a:t>
            </a:r>
            <a:endParaRPr lang="en-US" dirty="0" smtClean="0"/>
          </a:p>
          <a:p>
            <a:endParaRPr lang="en-US" dirty="0"/>
          </a:p>
        </p:txBody>
      </p:sp>
      <p:sp>
        <p:nvSpPr>
          <p:cNvPr id="4" name="Slide Number Placeholder 3"/>
          <p:cNvSpPr>
            <a:spLocks noGrp="1"/>
          </p:cNvSpPr>
          <p:nvPr>
            <p:ph type="sldNum" sz="quarter" idx="10"/>
          </p:nvPr>
        </p:nvSpPr>
        <p:spPr/>
        <p:txBody>
          <a:bodyPr/>
          <a:lstStyle/>
          <a:p>
            <a:fld id="{363C56F7-0463-43A0-8E7D-696D069FFC3C}" type="slidenum">
              <a:rPr lang="en-US" smtClean="0"/>
              <a:t>18</a:t>
            </a:fld>
            <a:endParaRPr lang="en-US"/>
          </a:p>
        </p:txBody>
      </p:sp>
    </p:spTree>
    <p:extLst>
      <p:ext uri="{BB962C8B-B14F-4D97-AF65-F5344CB8AC3E}">
        <p14:creationId xmlns:p14="http://schemas.microsoft.com/office/powerpoint/2010/main" val="2189752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087D4AA-D32D-4E6D-923F-8A04987839A6}" type="datetimeFigureOut">
              <a:rPr lang="en-US" smtClean="0"/>
              <a:t>10/1/2010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AEDEA64-D597-48D8-9AC6-D4C28F9DA30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87D4AA-D32D-4E6D-923F-8A04987839A6}" type="datetimeFigureOut">
              <a:rPr lang="en-US" smtClean="0"/>
              <a:t>10/1/2010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EA64-D597-48D8-9AC6-D4C28F9DA3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87D4AA-D32D-4E6D-923F-8A04987839A6}" type="datetimeFigureOut">
              <a:rPr lang="en-US" smtClean="0"/>
              <a:t>10/1/2010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EA64-D597-48D8-9AC6-D4C28F9DA30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87D4AA-D32D-4E6D-923F-8A04987839A6}" type="datetimeFigureOut">
              <a:rPr lang="en-US" smtClean="0"/>
              <a:t>10/1/2010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EA64-D597-48D8-9AC6-D4C28F9DA30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87D4AA-D32D-4E6D-923F-8A04987839A6}" type="datetimeFigureOut">
              <a:rPr lang="en-US" smtClean="0"/>
              <a:t>10/1/2010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EA64-D597-48D8-9AC6-D4C28F9DA30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087D4AA-D32D-4E6D-923F-8A04987839A6}" type="datetimeFigureOut">
              <a:rPr lang="en-US" smtClean="0"/>
              <a:t>10/1/2010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DEA64-D597-48D8-9AC6-D4C28F9DA3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087D4AA-D32D-4E6D-923F-8A04987839A6}" type="datetimeFigureOut">
              <a:rPr lang="en-US" smtClean="0"/>
              <a:t>10/1/2010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DEA64-D597-48D8-9AC6-D4C28F9DA30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87D4AA-D32D-4E6D-923F-8A04987839A6}" type="datetimeFigureOut">
              <a:rPr lang="en-US" smtClean="0"/>
              <a:t>10/1/2010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DEA64-D597-48D8-9AC6-D4C28F9DA3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7D4AA-D32D-4E6D-923F-8A04987839A6}" type="datetimeFigureOut">
              <a:rPr lang="en-US" smtClean="0"/>
              <a:t>10/1/2010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DEA64-D597-48D8-9AC6-D4C28F9DA3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087D4AA-D32D-4E6D-923F-8A04987839A6}" type="datetimeFigureOut">
              <a:rPr lang="en-US" smtClean="0"/>
              <a:t>10/1/2010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DEA64-D597-48D8-9AC6-D4C28F9DA30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087D4AA-D32D-4E6D-923F-8A04987839A6}" type="datetimeFigureOut">
              <a:rPr lang="en-US" smtClean="0"/>
              <a:t>10/1/2010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AEDEA64-D597-48D8-9AC6-D4C28F9DA30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087D4AA-D32D-4E6D-923F-8A04987839A6}" type="datetimeFigureOut">
              <a:rPr lang="en-US" smtClean="0"/>
              <a:t>10/1/2010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EDEA64-D597-48D8-9AC6-D4C28F9DA30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b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628" y="990600"/>
            <a:ext cx="7772400" cy="1066800"/>
          </a:xfrm>
        </p:spPr>
        <p:txBody>
          <a:bodyPr>
            <a:normAutofit/>
          </a:bodyPr>
          <a:lstStyle/>
          <a:p>
            <a:r>
              <a:rPr lang="en-US" dirty="0">
                <a:solidFill>
                  <a:srgbClr val="FFC000"/>
                </a:solidFill>
              </a:rPr>
              <a:t>BEYOND THE MOLECULE:</a:t>
            </a:r>
          </a:p>
        </p:txBody>
      </p:sp>
      <p:sp>
        <p:nvSpPr>
          <p:cNvPr id="3" name="Subtitle 2"/>
          <p:cNvSpPr>
            <a:spLocks noGrp="1"/>
          </p:cNvSpPr>
          <p:nvPr>
            <p:ph type="subTitle" idx="1"/>
          </p:nvPr>
        </p:nvSpPr>
        <p:spPr>
          <a:xfrm>
            <a:off x="553628" y="3276600"/>
            <a:ext cx="3048000" cy="533400"/>
          </a:xfrm>
        </p:spPr>
        <p:txBody>
          <a:bodyPr>
            <a:normAutofit lnSpcReduction="10000"/>
          </a:bodyPr>
          <a:lstStyle/>
          <a:p>
            <a:pPr algn="ctr"/>
            <a:r>
              <a:rPr lang="en-US" sz="3200" dirty="0" smtClean="0">
                <a:solidFill>
                  <a:srgbClr val="FFC000"/>
                </a:solidFill>
              </a:rPr>
              <a:t>Theory</a:t>
            </a:r>
          </a:p>
          <a:p>
            <a:endParaRPr lang="en-US" dirty="0">
              <a:solidFill>
                <a:srgbClr val="FFC000"/>
              </a:solidFill>
            </a:endParaRPr>
          </a:p>
        </p:txBody>
      </p:sp>
      <p:sp>
        <p:nvSpPr>
          <p:cNvPr id="5" name="Subtitle 2"/>
          <p:cNvSpPr txBox="1">
            <a:spLocks/>
          </p:cNvSpPr>
          <p:nvPr/>
        </p:nvSpPr>
        <p:spPr>
          <a:xfrm>
            <a:off x="5029200" y="3352800"/>
            <a:ext cx="3429000" cy="6477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FFC000"/>
                </a:solidFill>
              </a:rPr>
              <a:t>Evidence </a:t>
            </a:r>
            <a:endParaRPr lang="en-US" sz="2400" dirty="0" smtClean="0">
              <a:solidFill>
                <a:srgbClr val="FFC000"/>
              </a:solidFill>
            </a:endParaRPr>
          </a:p>
        </p:txBody>
      </p:sp>
      <p:sp>
        <p:nvSpPr>
          <p:cNvPr id="6" name="Rectangle 5"/>
          <p:cNvSpPr/>
          <p:nvPr/>
        </p:nvSpPr>
        <p:spPr>
          <a:xfrm>
            <a:off x="6906529" y="3994497"/>
            <a:ext cx="1630576" cy="738664"/>
          </a:xfrm>
          <a:prstGeom prst="rect">
            <a:avLst/>
          </a:prstGeom>
        </p:spPr>
        <p:txBody>
          <a:bodyPr wrap="none">
            <a:spAutoFit/>
          </a:bodyPr>
          <a:lstStyle/>
          <a:p>
            <a:pPr algn="ctr"/>
            <a:r>
              <a:rPr lang="en-US" sz="2400" dirty="0" smtClean="0">
                <a:solidFill>
                  <a:srgbClr val="FFC000"/>
                </a:solidFill>
              </a:rPr>
              <a:t>Biological </a:t>
            </a:r>
            <a:r>
              <a:rPr lang="en-US" dirty="0" smtClean="0">
                <a:solidFill>
                  <a:srgbClr val="FFC000"/>
                </a:solidFill>
              </a:rPr>
              <a:t> </a:t>
            </a:r>
          </a:p>
          <a:p>
            <a:endParaRPr lang="en-US" dirty="0" smtClean="0">
              <a:solidFill>
                <a:srgbClr val="FFC000"/>
              </a:solidFill>
            </a:endParaRPr>
          </a:p>
        </p:txBody>
      </p:sp>
      <p:sp>
        <p:nvSpPr>
          <p:cNvPr id="7" name="Rectangle 6"/>
          <p:cNvSpPr/>
          <p:nvPr/>
        </p:nvSpPr>
        <p:spPr>
          <a:xfrm>
            <a:off x="4940300" y="3994497"/>
            <a:ext cx="1535309" cy="738664"/>
          </a:xfrm>
          <a:prstGeom prst="rect">
            <a:avLst/>
          </a:prstGeom>
        </p:spPr>
        <p:txBody>
          <a:bodyPr wrap="square">
            <a:spAutoFit/>
          </a:bodyPr>
          <a:lstStyle/>
          <a:p>
            <a:pPr algn="ctr"/>
            <a:r>
              <a:rPr lang="en-US" sz="2400" dirty="0" smtClean="0">
                <a:solidFill>
                  <a:srgbClr val="FFC000"/>
                </a:solidFill>
              </a:rPr>
              <a:t>Physical </a:t>
            </a:r>
            <a:r>
              <a:rPr lang="en-US" dirty="0" smtClean="0">
                <a:solidFill>
                  <a:srgbClr val="FFC000"/>
                </a:solidFill>
              </a:rPr>
              <a:t> </a:t>
            </a:r>
          </a:p>
          <a:p>
            <a:endParaRPr lang="en-US" dirty="0" smtClean="0">
              <a:solidFill>
                <a:srgbClr val="FFC000"/>
              </a:solidFill>
            </a:endParaRPr>
          </a:p>
        </p:txBody>
      </p:sp>
      <p:sp>
        <p:nvSpPr>
          <p:cNvPr id="8" name="Rectangle 7"/>
          <p:cNvSpPr/>
          <p:nvPr/>
        </p:nvSpPr>
        <p:spPr>
          <a:xfrm>
            <a:off x="553628" y="3926016"/>
            <a:ext cx="1501565" cy="738664"/>
          </a:xfrm>
          <a:prstGeom prst="rect">
            <a:avLst/>
          </a:prstGeom>
        </p:spPr>
        <p:txBody>
          <a:bodyPr wrap="none">
            <a:spAutoFit/>
          </a:bodyPr>
          <a:lstStyle/>
          <a:p>
            <a:r>
              <a:rPr lang="en-US" sz="2400" dirty="0" smtClean="0">
                <a:solidFill>
                  <a:srgbClr val="FFC000"/>
                </a:solidFill>
              </a:rPr>
              <a:t>Structure </a:t>
            </a:r>
          </a:p>
          <a:p>
            <a:endParaRPr lang="en-US" dirty="0" smtClean="0">
              <a:solidFill>
                <a:srgbClr val="FFC000"/>
              </a:solidFill>
            </a:endParaRPr>
          </a:p>
        </p:txBody>
      </p:sp>
      <p:sp>
        <p:nvSpPr>
          <p:cNvPr id="9" name="Rectangle 8"/>
          <p:cNvSpPr/>
          <p:nvPr/>
        </p:nvSpPr>
        <p:spPr>
          <a:xfrm>
            <a:off x="2199456" y="3926016"/>
            <a:ext cx="1524000" cy="646331"/>
          </a:xfrm>
          <a:prstGeom prst="rect">
            <a:avLst/>
          </a:prstGeom>
        </p:spPr>
        <p:txBody>
          <a:bodyPr wrap="square">
            <a:spAutoFit/>
          </a:bodyPr>
          <a:lstStyle/>
          <a:p>
            <a:r>
              <a:rPr lang="en-US" dirty="0" smtClean="0">
                <a:solidFill>
                  <a:srgbClr val="FFC000"/>
                </a:solidFill>
              </a:rPr>
              <a:t> </a:t>
            </a:r>
          </a:p>
          <a:p>
            <a:endParaRPr lang="en-US" dirty="0" smtClean="0">
              <a:solidFill>
                <a:srgbClr val="FFC000"/>
              </a:solidFill>
            </a:endParaRPr>
          </a:p>
        </p:txBody>
      </p:sp>
      <p:sp>
        <p:nvSpPr>
          <p:cNvPr id="10" name="Rectangle 9"/>
          <p:cNvSpPr/>
          <p:nvPr/>
        </p:nvSpPr>
        <p:spPr>
          <a:xfrm>
            <a:off x="2293529" y="3910746"/>
            <a:ext cx="1335854" cy="738664"/>
          </a:xfrm>
          <a:prstGeom prst="rect">
            <a:avLst/>
          </a:prstGeom>
        </p:spPr>
        <p:txBody>
          <a:bodyPr wrap="square">
            <a:spAutoFit/>
          </a:bodyPr>
          <a:lstStyle/>
          <a:p>
            <a:r>
              <a:rPr lang="en-US" sz="2400" dirty="0" smtClean="0">
                <a:solidFill>
                  <a:srgbClr val="FFC000"/>
                </a:solidFill>
              </a:rPr>
              <a:t>Action </a:t>
            </a:r>
          </a:p>
          <a:p>
            <a:endParaRPr lang="en-US" dirty="0" smtClean="0">
              <a:solidFill>
                <a:srgbClr val="FFC000"/>
              </a:solidFill>
            </a:endParaRPr>
          </a:p>
        </p:txBody>
      </p:sp>
      <p:sp>
        <p:nvSpPr>
          <p:cNvPr id="11" name="Title 1"/>
          <p:cNvSpPr txBox="1">
            <a:spLocks/>
          </p:cNvSpPr>
          <p:nvPr/>
        </p:nvSpPr>
        <p:spPr>
          <a:xfrm>
            <a:off x="676835" y="2057400"/>
            <a:ext cx="7772400" cy="1066800"/>
          </a:xfrm>
          <a:prstGeom prst="rect">
            <a:avLst/>
          </a:prstGeom>
          <a:ln>
            <a:noFill/>
          </a:ln>
        </p:spPr>
        <p:txBody>
          <a:bodyPr vert="horz" lIns="0" tIns="0" rIns="18288" bIns="0" anchor="b">
            <a:normAutofit fontScale="77500" lnSpcReduction="2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dirty="0" smtClean="0">
                <a:solidFill>
                  <a:srgbClr val="FFC000"/>
                </a:solidFill>
              </a:rPr>
              <a:t>Supramolecular Chemistry and Homeopathy</a:t>
            </a:r>
            <a:endParaRPr lang="en-US" dirty="0">
              <a:solidFill>
                <a:srgbClr val="FFC000"/>
              </a:solidFill>
            </a:endParaRPr>
          </a:p>
        </p:txBody>
      </p:sp>
      <p:sp>
        <p:nvSpPr>
          <p:cNvPr id="12" name="TextBox 11"/>
          <p:cNvSpPr txBox="1"/>
          <p:nvPr/>
        </p:nvSpPr>
        <p:spPr>
          <a:xfrm>
            <a:off x="3124200" y="4733161"/>
            <a:ext cx="2286000" cy="646331"/>
          </a:xfrm>
          <a:prstGeom prst="rect">
            <a:avLst/>
          </a:prstGeom>
          <a:noFill/>
        </p:spPr>
        <p:txBody>
          <a:bodyPr wrap="square" rtlCol="0">
            <a:spAutoFit/>
          </a:bodyPr>
          <a:lstStyle/>
          <a:p>
            <a:pPr algn="ctr"/>
            <a:r>
              <a:rPr lang="en-US" sz="3600" dirty="0" smtClean="0">
                <a:solidFill>
                  <a:srgbClr val="FFC000"/>
                </a:solidFill>
              </a:rPr>
              <a:t>ACTION</a:t>
            </a:r>
            <a:endParaRPr lang="en-US" sz="3600" dirty="0">
              <a:solidFill>
                <a:srgbClr val="FFC000"/>
              </a:solidFill>
            </a:endParaRPr>
          </a:p>
        </p:txBody>
      </p:sp>
    </p:spTree>
    <p:extLst>
      <p:ext uri="{BB962C8B-B14F-4D97-AF65-F5344CB8AC3E}">
        <p14:creationId xmlns:p14="http://schemas.microsoft.com/office/powerpoint/2010/main" val="36673691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7" grpId="0"/>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tx1"/>
                </a:solidFill>
              </a:rPr>
              <a:t>Electromagnetic Signals Are Produced by Aqueous Nanostructures Derived from Bacterial DNA Sequences</a:t>
            </a:r>
            <a:endParaRPr lang="en-US" sz="2800" dirty="0">
              <a:solidFill>
                <a:schemeClr val="tx1"/>
              </a:solidFill>
            </a:endParaRPr>
          </a:p>
        </p:txBody>
      </p:sp>
      <p:sp>
        <p:nvSpPr>
          <p:cNvPr id="3" name="Content Placeholder 2"/>
          <p:cNvSpPr>
            <a:spLocks noGrp="1"/>
          </p:cNvSpPr>
          <p:nvPr>
            <p:ph idx="1"/>
          </p:nvPr>
        </p:nvSpPr>
        <p:spPr>
          <a:xfrm>
            <a:off x="457200" y="2133600"/>
            <a:ext cx="8077200" cy="4389120"/>
          </a:xfrm>
        </p:spPr>
        <p:txBody>
          <a:bodyPr>
            <a:normAutofit lnSpcReduction="10000"/>
          </a:bodyPr>
          <a:lstStyle/>
          <a:p>
            <a:r>
              <a:rPr lang="en-US" b="1" dirty="0"/>
              <a:t>Abstract: </a:t>
            </a:r>
            <a:r>
              <a:rPr lang="en-US" dirty="0"/>
              <a:t>A novel property of DNA is described: </a:t>
            </a:r>
            <a:r>
              <a:rPr lang="en-US" dirty="0" smtClean="0"/>
              <a:t>the capacity </a:t>
            </a:r>
            <a:r>
              <a:rPr lang="en-US" dirty="0"/>
              <a:t>of some bacterial DNA sequences to </a:t>
            </a:r>
            <a:r>
              <a:rPr lang="en-US" dirty="0" smtClean="0"/>
              <a:t>induce electromagnetic </a:t>
            </a:r>
            <a:r>
              <a:rPr lang="en-US" dirty="0"/>
              <a:t>waves at high aqueous dilutions. It appears to be a resonance phenomenon triggered by the ambient electromagnetic background of very low frequency waves. The genomic DNA of most pathogenic bacteria contains sequences which are able to generate such signals. This opens the way to the development of highly sensitive detection system for chronic bacterial infections in human and animal diseases.</a:t>
            </a:r>
          </a:p>
        </p:txBody>
      </p:sp>
    </p:spTree>
    <p:extLst>
      <p:ext uri="{BB962C8B-B14F-4D97-AF65-F5344CB8AC3E}">
        <p14:creationId xmlns:p14="http://schemas.microsoft.com/office/powerpoint/2010/main" val="1114296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tx1"/>
                </a:solidFill>
              </a:rPr>
              <a:t>Electromagnetic Signals Are Produced by Aqueous Nanostructures Derived from Bacterial DNA Sequences</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a:t>Signal producing </a:t>
            </a:r>
            <a:r>
              <a:rPr lang="en-US" dirty="0" smtClean="0"/>
              <a:t>dilutions usually ranged </a:t>
            </a:r>
            <a:r>
              <a:rPr lang="en-US" dirty="0"/>
              <a:t>from 10</a:t>
            </a:r>
            <a:r>
              <a:rPr lang="en-US" i="1" dirty="0"/>
              <a:t>-</a:t>
            </a:r>
            <a:r>
              <a:rPr lang="en-US" dirty="0"/>
              <a:t>8 to 10</a:t>
            </a:r>
            <a:r>
              <a:rPr lang="en-US" i="1" dirty="0"/>
              <a:t>-</a:t>
            </a:r>
            <a:r>
              <a:rPr lang="en-US" dirty="0"/>
              <a:t>12, with profiles </a:t>
            </a:r>
            <a:r>
              <a:rPr lang="en-US" dirty="0" smtClean="0"/>
              <a:t>upon Fourier transformation</a:t>
            </a:r>
          </a:p>
          <a:p>
            <a:r>
              <a:rPr lang="en-US" dirty="0"/>
              <a:t>In one experiment, </a:t>
            </a:r>
            <a:r>
              <a:rPr lang="en-US" dirty="0" smtClean="0"/>
              <a:t>some very </a:t>
            </a:r>
            <a:r>
              <a:rPr lang="en-US" dirty="0"/>
              <a:t>high </a:t>
            </a:r>
            <a:r>
              <a:rPr lang="en-US" dirty="0" smtClean="0"/>
              <a:t>dilutions were </a:t>
            </a:r>
            <a:r>
              <a:rPr lang="en-US" dirty="0"/>
              <a:t>found positive, ranging from 10</a:t>
            </a:r>
            <a:r>
              <a:rPr lang="en-US" i="1" dirty="0"/>
              <a:t>-</a:t>
            </a:r>
            <a:r>
              <a:rPr lang="en-US" dirty="0"/>
              <a:t>9 to 10</a:t>
            </a:r>
            <a:r>
              <a:rPr lang="en-US" i="1" dirty="0"/>
              <a:t>-</a:t>
            </a:r>
            <a:r>
              <a:rPr lang="en-US" dirty="0"/>
              <a:t>18</a:t>
            </a:r>
            <a:r>
              <a:rPr lang="en-US" dirty="0" smtClean="0"/>
              <a:t>.</a:t>
            </a:r>
          </a:p>
          <a:p>
            <a:r>
              <a:rPr lang="en-US" dirty="0" smtClean="0"/>
              <a:t>Filtration demonstrated aqueous structures had </a:t>
            </a:r>
            <a:r>
              <a:rPr lang="en-US" dirty="0"/>
              <a:t>a size </a:t>
            </a:r>
            <a:r>
              <a:rPr lang="en-US" dirty="0" smtClean="0"/>
              <a:t>greater than </a:t>
            </a:r>
            <a:r>
              <a:rPr lang="en-US" dirty="0"/>
              <a:t>20 </a:t>
            </a:r>
            <a:r>
              <a:rPr lang="en-US" dirty="0" err="1"/>
              <a:t>nM</a:t>
            </a:r>
            <a:r>
              <a:rPr lang="en-US" dirty="0"/>
              <a:t> and lower than 100 </a:t>
            </a:r>
            <a:r>
              <a:rPr lang="en-US" dirty="0" err="1"/>
              <a:t>nM</a:t>
            </a:r>
            <a:r>
              <a:rPr lang="en-US" dirty="0" smtClean="0"/>
              <a:t>.</a:t>
            </a:r>
          </a:p>
          <a:p>
            <a:r>
              <a:rPr lang="en-US" dirty="0"/>
              <a:t>W</a:t>
            </a:r>
            <a:r>
              <a:rPr lang="en-US" dirty="0" smtClean="0"/>
              <a:t>hy were the </a:t>
            </a:r>
            <a:r>
              <a:rPr lang="en-US" dirty="0"/>
              <a:t>lower </a:t>
            </a:r>
            <a:r>
              <a:rPr lang="en-US" dirty="0" smtClean="0"/>
              <a:t>dilutions “silent?”</a:t>
            </a:r>
          </a:p>
          <a:p>
            <a:r>
              <a:rPr lang="en-US" dirty="0" smtClean="0"/>
              <a:t>Silent low dilutions maybe self-inhibitory</a:t>
            </a:r>
            <a:r>
              <a:rPr lang="en-US" dirty="0"/>
              <a:t> </a:t>
            </a:r>
            <a:r>
              <a:rPr lang="en-US" dirty="0" smtClean="0"/>
              <a:t>from </a:t>
            </a:r>
            <a:r>
              <a:rPr lang="en-US" dirty="0"/>
              <a:t>interference </a:t>
            </a:r>
            <a:r>
              <a:rPr lang="en-US" dirty="0" smtClean="0"/>
              <a:t>of multiple </a:t>
            </a:r>
            <a:r>
              <a:rPr lang="en-US" dirty="0"/>
              <a:t>sources emitting </a:t>
            </a:r>
            <a:r>
              <a:rPr lang="en-US" dirty="0" smtClean="0"/>
              <a:t>same </a:t>
            </a:r>
            <a:r>
              <a:rPr lang="en-US" dirty="0"/>
              <a:t>wave </a:t>
            </a:r>
            <a:r>
              <a:rPr lang="en-US" dirty="0" smtClean="0"/>
              <a:t>length or </a:t>
            </a:r>
            <a:r>
              <a:rPr lang="en-US" dirty="0"/>
              <a:t>slightly out of phase, like </a:t>
            </a:r>
            <a:r>
              <a:rPr lang="en-US" dirty="0" smtClean="0"/>
              <a:t>radio jamming . . or the </a:t>
            </a:r>
            <a:r>
              <a:rPr lang="en-US" dirty="0"/>
              <a:t>abundance of nanostructures can form a </a:t>
            </a:r>
            <a:r>
              <a:rPr lang="en-US" dirty="0" smtClean="0"/>
              <a:t>gel in </a:t>
            </a:r>
            <a:r>
              <a:rPr lang="en-US" dirty="0"/>
              <a:t>water and therefore are prevented to vibrate.</a:t>
            </a:r>
            <a:endParaRPr lang="en-US" dirty="0" smtClean="0"/>
          </a:p>
          <a:p>
            <a:endParaRPr lang="en-US" dirty="0"/>
          </a:p>
        </p:txBody>
      </p:sp>
    </p:spTree>
    <p:extLst>
      <p:ext uri="{BB962C8B-B14F-4D97-AF65-F5344CB8AC3E}">
        <p14:creationId xmlns:p14="http://schemas.microsoft.com/office/powerpoint/2010/main" val="318737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rPr>
              <a:t>Evidence </a:t>
            </a:r>
            <a:r>
              <a:rPr lang="en-US" sz="3600" b="1" dirty="0">
                <a:solidFill>
                  <a:schemeClr val="tx1"/>
                </a:solidFill>
              </a:rPr>
              <a:t>for homologous “cross talk” </a:t>
            </a:r>
            <a:r>
              <a:rPr lang="en-US" sz="3600" b="1" dirty="0" smtClean="0">
                <a:solidFill>
                  <a:schemeClr val="tx1"/>
                </a:solidFill>
              </a:rPr>
              <a:t>between dilutions</a:t>
            </a:r>
            <a:endParaRPr lang="en-US" sz="3600"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US" dirty="0" smtClean="0"/>
              <a:t>Is it </a:t>
            </a:r>
            <a:r>
              <a:rPr lang="en-US" dirty="0"/>
              <a:t>possible wave transfer </a:t>
            </a:r>
            <a:r>
              <a:rPr lang="en-US" dirty="0" smtClean="0"/>
              <a:t>to generate </a:t>
            </a:r>
            <a:r>
              <a:rPr lang="en-US" dirty="0"/>
              <a:t>new signal-emitting structures from tube </a:t>
            </a:r>
            <a:r>
              <a:rPr lang="en-US" dirty="0" smtClean="0"/>
              <a:t>to tube?</a:t>
            </a:r>
          </a:p>
          <a:p>
            <a:r>
              <a:rPr lang="en-US" dirty="0"/>
              <a:t>A </a:t>
            </a:r>
            <a:r>
              <a:rPr lang="en-US" dirty="0" smtClean="0"/>
              <a:t>tube </a:t>
            </a:r>
            <a:r>
              <a:rPr lang="en-US" dirty="0"/>
              <a:t>of a low “silent” dilution of E. Coli (10</a:t>
            </a:r>
            <a:r>
              <a:rPr lang="en-US" i="1" dirty="0"/>
              <a:t>-</a:t>
            </a:r>
            <a:r>
              <a:rPr lang="en-US" dirty="0"/>
              <a:t>3) </a:t>
            </a:r>
            <a:r>
              <a:rPr lang="en-US" dirty="0" smtClean="0"/>
              <a:t>was </a:t>
            </a:r>
            <a:r>
              <a:rPr lang="en-US" dirty="0"/>
              <a:t>placed side by side close to a receiver tube </a:t>
            </a:r>
            <a:r>
              <a:rPr lang="en-US" dirty="0" smtClean="0"/>
              <a:t>of the </a:t>
            </a:r>
            <a:r>
              <a:rPr lang="en-US" dirty="0"/>
              <a:t>positive “loud” highest dilution of the same </a:t>
            </a:r>
            <a:r>
              <a:rPr lang="en-US" dirty="0" smtClean="0"/>
              <a:t>preparation (10</a:t>
            </a:r>
            <a:r>
              <a:rPr lang="en-US" i="1" dirty="0" smtClean="0"/>
              <a:t>-</a:t>
            </a:r>
            <a:r>
              <a:rPr lang="en-US" dirty="0" smtClean="0"/>
              <a:t>9</a:t>
            </a:r>
            <a:r>
              <a:rPr lang="en-US" dirty="0"/>
              <a:t>). Both tubes were placed in a </a:t>
            </a:r>
            <a:r>
              <a:rPr lang="en-US" dirty="0" err="1" smtClean="0"/>
              <a:t>mumetal</a:t>
            </a:r>
            <a:r>
              <a:rPr lang="en-US" dirty="0" smtClean="0"/>
              <a:t> box </a:t>
            </a:r>
            <a:r>
              <a:rPr lang="en-US" dirty="0"/>
              <a:t>for 24 hours at room temperature, so that the </a:t>
            </a:r>
            <a:r>
              <a:rPr lang="en-US" dirty="0" smtClean="0"/>
              <a:t>tubes were </a:t>
            </a:r>
            <a:r>
              <a:rPr lang="en-US" dirty="0"/>
              <a:t>not exposed to external electromagnetic noise, </a:t>
            </a:r>
            <a:r>
              <a:rPr lang="en-US" dirty="0" smtClean="0"/>
              <a:t>and only </a:t>
            </a:r>
            <a:r>
              <a:rPr lang="en-US" dirty="0"/>
              <a:t>exposed to the signals generated by the </a:t>
            </a:r>
            <a:r>
              <a:rPr lang="en-US" dirty="0" smtClean="0"/>
              <a:t>structures present </a:t>
            </a:r>
            <a:r>
              <a:rPr lang="en-US" dirty="0"/>
              <a:t>in the tubes themselves.</a:t>
            </a:r>
          </a:p>
          <a:p>
            <a:r>
              <a:rPr lang="en-US" dirty="0"/>
              <a:t>T</a:t>
            </a:r>
            <a:r>
              <a:rPr lang="en-US" dirty="0" smtClean="0"/>
              <a:t>ubes </a:t>
            </a:r>
            <a:r>
              <a:rPr lang="en-US" dirty="0"/>
              <a:t>were </a:t>
            </a:r>
            <a:r>
              <a:rPr lang="en-US" dirty="0" smtClean="0"/>
              <a:t>read </a:t>
            </a:r>
            <a:r>
              <a:rPr lang="en-US" dirty="0"/>
              <a:t>again by the signal </a:t>
            </a:r>
            <a:r>
              <a:rPr lang="en-US" dirty="0" smtClean="0"/>
              <a:t>detecting device</a:t>
            </a:r>
            <a:r>
              <a:rPr lang="en-US" dirty="0"/>
              <a:t>: the donor tube was still silent, however </a:t>
            </a:r>
            <a:r>
              <a:rPr lang="en-US" dirty="0" smtClean="0"/>
              <a:t>the receiver </a:t>
            </a:r>
            <a:r>
              <a:rPr lang="en-US" dirty="0"/>
              <a:t>tube became also silent.</a:t>
            </a:r>
            <a:r>
              <a:rPr lang="en-US" dirty="0" smtClean="0"/>
              <a:t> </a:t>
            </a:r>
            <a:endParaRPr lang="en-US" dirty="0"/>
          </a:p>
        </p:txBody>
      </p:sp>
    </p:spTree>
    <p:extLst>
      <p:ext uri="{BB962C8B-B14F-4D97-AF65-F5344CB8AC3E}">
        <p14:creationId xmlns:p14="http://schemas.microsoft.com/office/powerpoint/2010/main" val="2130604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rPr>
              <a:t>#2 Evidence </a:t>
            </a:r>
            <a:r>
              <a:rPr lang="en-US" sz="3600" b="1" dirty="0">
                <a:solidFill>
                  <a:schemeClr val="tx1"/>
                </a:solidFill>
              </a:rPr>
              <a:t>for homologous “cross talk” </a:t>
            </a:r>
            <a:r>
              <a:rPr lang="en-US" sz="3600" b="1" dirty="0" smtClean="0">
                <a:solidFill>
                  <a:schemeClr val="tx1"/>
                </a:solidFill>
              </a:rPr>
              <a:t>between dilutions</a:t>
            </a:r>
            <a:endParaRPr lang="en-US" sz="3600"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dirty="0"/>
              <a:t>W</a:t>
            </a:r>
            <a:r>
              <a:rPr lang="en-US" dirty="0" smtClean="0"/>
              <a:t>hen </a:t>
            </a:r>
            <a:r>
              <a:rPr lang="en-US" dirty="0"/>
              <a:t>further dilutions were made from </a:t>
            </a:r>
            <a:r>
              <a:rPr lang="en-US" dirty="0" smtClean="0"/>
              <a:t>the receiver </a:t>
            </a:r>
            <a:r>
              <a:rPr lang="en-US" dirty="0"/>
              <a:t>tube (10</a:t>
            </a:r>
            <a:r>
              <a:rPr lang="en-US" i="1" dirty="0"/>
              <a:t>-</a:t>
            </a:r>
            <a:r>
              <a:rPr lang="en-US" dirty="0"/>
              <a:t>10, 10</a:t>
            </a:r>
            <a:r>
              <a:rPr lang="en-US" i="1" dirty="0"/>
              <a:t>-</a:t>
            </a:r>
            <a:r>
              <a:rPr lang="en-US" dirty="0"/>
              <a:t>11, 10</a:t>
            </a:r>
            <a:r>
              <a:rPr lang="en-US" i="1" dirty="0"/>
              <a:t>-</a:t>
            </a:r>
            <a:r>
              <a:rPr lang="en-US" dirty="0"/>
              <a:t>12), these dilutions </a:t>
            </a:r>
            <a:r>
              <a:rPr lang="en-US" dirty="0" smtClean="0"/>
              <a:t>had became positive. </a:t>
            </a:r>
            <a:r>
              <a:rPr lang="en-US" dirty="0"/>
              <a:t>These results suggest that </a:t>
            </a:r>
            <a:r>
              <a:rPr lang="en-US" dirty="0" smtClean="0"/>
              <a:t>the receiver </a:t>
            </a:r>
            <a:r>
              <a:rPr lang="en-US" dirty="0"/>
              <a:t>tube was made silent by formation of an </a:t>
            </a:r>
            <a:r>
              <a:rPr lang="en-US" dirty="0" smtClean="0"/>
              <a:t>excess of </a:t>
            </a:r>
            <a:r>
              <a:rPr lang="en-US" dirty="0"/>
              <a:t>new nanostructures, which could emit signals </a:t>
            </a:r>
            <a:r>
              <a:rPr lang="en-US" dirty="0" smtClean="0"/>
              <a:t>upon further </a:t>
            </a:r>
            <a:r>
              <a:rPr lang="en-US" dirty="0"/>
              <a:t>dilution</a:t>
            </a:r>
            <a:r>
              <a:rPr lang="en-US" dirty="0" smtClean="0"/>
              <a:t>.</a:t>
            </a:r>
            <a:endParaRPr lang="en-US" dirty="0"/>
          </a:p>
          <a:p>
            <a:r>
              <a:rPr lang="en-US" dirty="0"/>
              <a:t> Surprisingly, the range of positive dilutions were not strictly </a:t>
            </a:r>
            <a:r>
              <a:rPr lang="en-US" dirty="0" smtClean="0"/>
              <a:t>dependent on </a:t>
            </a:r>
            <a:r>
              <a:rPr lang="en-US" dirty="0"/>
              <a:t>the initial concentration of </a:t>
            </a:r>
            <a:r>
              <a:rPr lang="en-US" i="1" dirty="0"/>
              <a:t>E. Coli </a:t>
            </a:r>
            <a:r>
              <a:rPr lang="en-US" dirty="0"/>
              <a:t>cells, </a:t>
            </a:r>
            <a:r>
              <a:rPr lang="en-US" dirty="0" smtClean="0"/>
              <a:t>being roughly </a:t>
            </a:r>
            <a:r>
              <a:rPr lang="en-US" dirty="0"/>
              <a:t>the same from 109 cells down to 10 cells, </a:t>
            </a:r>
            <a:r>
              <a:rPr lang="en-US" dirty="0" smtClean="0"/>
              <a:t>suggesting that </a:t>
            </a:r>
            <a:r>
              <a:rPr lang="en-US" dirty="0"/>
              <a:t>the same final number of </a:t>
            </a:r>
            <a:r>
              <a:rPr lang="en-US" dirty="0" smtClean="0"/>
              <a:t>nanostructures was </a:t>
            </a:r>
            <a:r>
              <a:rPr lang="en-US" dirty="0"/>
              <a:t>reached at all concentrations. Thus, </a:t>
            </a:r>
            <a:r>
              <a:rPr lang="en-US" dirty="0" smtClean="0"/>
              <a:t>paradoxically, 10 </a:t>
            </a:r>
            <a:r>
              <a:rPr lang="en-US" dirty="0"/>
              <a:t>cells are giving the same signals than 109 cells.</a:t>
            </a:r>
          </a:p>
        </p:txBody>
      </p:sp>
    </p:spTree>
    <p:extLst>
      <p:ext uri="{BB962C8B-B14F-4D97-AF65-F5344CB8AC3E}">
        <p14:creationId xmlns:p14="http://schemas.microsoft.com/office/powerpoint/2010/main" val="1729857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1524000"/>
          </a:xfrm>
        </p:spPr>
        <p:txBody>
          <a:bodyPr>
            <a:normAutofit fontScale="90000"/>
          </a:bodyPr>
          <a:lstStyle/>
          <a:p>
            <a:r>
              <a:rPr lang="en-US" dirty="0"/>
              <a:t>ALL </a:t>
            </a:r>
            <a:r>
              <a:rPr lang="en-US" dirty="0" smtClean="0"/>
              <a:t>HOMEOPATHIC  STUDIES </a:t>
            </a:r>
            <a:br>
              <a:rPr lang="en-US" dirty="0" smtClean="0"/>
            </a:br>
            <a:r>
              <a:rPr lang="en-US" dirty="0" smtClean="0"/>
              <a:t>ARE </a:t>
            </a:r>
            <a:r>
              <a:rPr lang="en-US" dirty="0"/>
              <a:t>FOR VERUM!</a:t>
            </a:r>
          </a:p>
        </p:txBody>
      </p:sp>
      <p:sp>
        <p:nvSpPr>
          <p:cNvPr id="3" name="Content Placeholder 2"/>
          <p:cNvSpPr>
            <a:spLocks noGrp="1"/>
          </p:cNvSpPr>
          <p:nvPr>
            <p:ph idx="1"/>
          </p:nvPr>
        </p:nvSpPr>
        <p:spPr>
          <a:xfrm>
            <a:off x="762000" y="3086100"/>
            <a:ext cx="5029200" cy="3048000"/>
          </a:xfrm>
        </p:spPr>
        <p:txBody>
          <a:bodyPr>
            <a:normAutofit fontScale="92500" lnSpcReduction="10000"/>
          </a:bodyPr>
          <a:lstStyle/>
          <a:p>
            <a:r>
              <a:rPr lang="en-US" dirty="0" smtClean="0"/>
              <a:t>NO EVIDENCE FOR PLACEBO!</a:t>
            </a:r>
          </a:p>
          <a:p>
            <a:r>
              <a:rPr lang="en-US" dirty="0" smtClean="0"/>
              <a:t>NO PROTOCOL FOR PSYCHOGENIC TESTING</a:t>
            </a:r>
          </a:p>
          <a:p>
            <a:r>
              <a:rPr lang="en-US" dirty="0" smtClean="0"/>
              <a:t>VERUM TWISTED, DISMISSED, DENIED OR REINTERPRETED TO ASSERT PLACEBO</a:t>
            </a:r>
          </a:p>
          <a:p>
            <a:r>
              <a:rPr lang="en-US" dirty="0" smtClean="0"/>
              <a:t>PRE-CLINICALS DESTROY PLACEBO HYPOTHESIS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496043"/>
            <a:ext cx="2746877" cy="3664951"/>
          </a:xfrm>
          <a:prstGeom prst="rect">
            <a:avLst/>
          </a:prstGeom>
        </p:spPr>
      </p:pic>
      <p:sp>
        <p:nvSpPr>
          <p:cNvPr id="5" name="TextBox 4"/>
          <p:cNvSpPr txBox="1"/>
          <p:nvPr/>
        </p:nvSpPr>
        <p:spPr>
          <a:xfrm>
            <a:off x="6024686" y="6089276"/>
            <a:ext cx="2279904" cy="523220"/>
          </a:xfrm>
          <a:prstGeom prst="rect">
            <a:avLst/>
          </a:prstGeom>
          <a:noFill/>
        </p:spPr>
        <p:txBody>
          <a:bodyPr wrap="square" rtlCol="0">
            <a:spAutoFit/>
          </a:bodyPr>
          <a:lstStyle/>
          <a:p>
            <a:pPr algn="ctr"/>
            <a:r>
              <a:rPr lang="en-US" sz="2800" dirty="0" smtClean="0"/>
              <a:t>Lilli </a:t>
            </a:r>
            <a:r>
              <a:rPr lang="en-US" sz="2800" dirty="0" err="1" smtClean="0"/>
              <a:t>Kolisko</a:t>
            </a:r>
            <a:endParaRPr lang="en-US" sz="2800" dirty="0"/>
          </a:p>
        </p:txBody>
      </p:sp>
    </p:spTree>
    <p:extLst>
      <p:ext uri="{BB962C8B-B14F-4D97-AF65-F5344CB8AC3E}">
        <p14:creationId xmlns:p14="http://schemas.microsoft.com/office/powerpoint/2010/main" val="1869895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94" y="228600"/>
            <a:ext cx="5715000" cy="1143000"/>
          </a:xfrm>
        </p:spPr>
        <p:txBody>
          <a:bodyPr/>
          <a:lstStyle/>
          <a:p>
            <a:r>
              <a:rPr lang="en-US" dirty="0" smtClean="0"/>
              <a:t>Evidence of action</a:t>
            </a:r>
            <a:endParaRPr lang="en-US" dirty="0"/>
          </a:p>
        </p:txBody>
      </p:sp>
      <p:sp>
        <p:nvSpPr>
          <p:cNvPr id="3" name="Content Placeholder 2"/>
          <p:cNvSpPr>
            <a:spLocks noGrp="1"/>
          </p:cNvSpPr>
          <p:nvPr>
            <p:ph idx="1"/>
          </p:nvPr>
        </p:nvSpPr>
        <p:spPr>
          <a:xfrm>
            <a:off x="304800" y="1828800"/>
            <a:ext cx="5334000" cy="3832412"/>
          </a:xfrm>
        </p:spPr>
        <p:txBody>
          <a:bodyPr>
            <a:normAutofit fontScale="85000" lnSpcReduction="20000"/>
          </a:bodyPr>
          <a:lstStyle/>
          <a:p>
            <a:r>
              <a:rPr lang="en-US" dirty="0"/>
              <a:t>P</a:t>
            </a:r>
            <a:r>
              <a:rPr lang="en-US" dirty="0" smtClean="0"/>
              <a:t>re-clinical &amp; clinical evidence </a:t>
            </a:r>
            <a:r>
              <a:rPr lang="en-US" dirty="0"/>
              <a:t>cannot be </a:t>
            </a:r>
            <a:r>
              <a:rPr lang="en-US" dirty="0" smtClean="0"/>
              <a:t>reasonably denied</a:t>
            </a:r>
            <a:r>
              <a:rPr lang="en-US" dirty="0"/>
              <a:t>. </a:t>
            </a:r>
            <a:endParaRPr lang="en-US" dirty="0" smtClean="0"/>
          </a:p>
          <a:p>
            <a:r>
              <a:rPr lang="en-US" dirty="0" smtClean="0"/>
              <a:t>200 </a:t>
            </a:r>
            <a:r>
              <a:rPr lang="en-US" dirty="0"/>
              <a:t>years </a:t>
            </a:r>
            <a:r>
              <a:rPr lang="en-US" dirty="0" smtClean="0"/>
              <a:t>clinical, common </a:t>
            </a:r>
            <a:r>
              <a:rPr lang="en-US" dirty="0"/>
              <a:t>use </a:t>
            </a:r>
            <a:r>
              <a:rPr lang="en-US" dirty="0" smtClean="0"/>
              <a:t>, clinical reports </a:t>
            </a:r>
            <a:r>
              <a:rPr lang="en-US" dirty="0"/>
              <a:t>should be </a:t>
            </a:r>
            <a:r>
              <a:rPr lang="en-US" dirty="0" err="1" smtClean="0"/>
              <a:t>convincoing</a:t>
            </a:r>
            <a:r>
              <a:rPr lang="en-US" dirty="0" smtClean="0"/>
              <a:t> of efficacy. </a:t>
            </a:r>
          </a:p>
          <a:p>
            <a:r>
              <a:rPr lang="en-US" dirty="0"/>
              <a:t>P</a:t>
            </a:r>
            <a:r>
              <a:rPr lang="en-US" dirty="0" smtClean="0"/>
              <a:t>rima </a:t>
            </a:r>
            <a:r>
              <a:rPr lang="en-US" dirty="0"/>
              <a:t>facie composition of the substances used </a:t>
            </a:r>
            <a:r>
              <a:rPr lang="en-US" dirty="0" smtClean="0"/>
              <a:t>contradicts </a:t>
            </a:r>
            <a:r>
              <a:rPr lang="en-US" dirty="0"/>
              <a:t>common sense </a:t>
            </a:r>
            <a:r>
              <a:rPr lang="en-US" dirty="0" smtClean="0"/>
              <a:t>of </a:t>
            </a:r>
            <a:r>
              <a:rPr lang="en-US" dirty="0"/>
              <a:t>biological action. </a:t>
            </a:r>
            <a:endParaRPr lang="en-US" dirty="0" smtClean="0"/>
          </a:p>
          <a:p>
            <a:r>
              <a:rPr lang="en-US" dirty="0"/>
              <a:t>C</a:t>
            </a:r>
            <a:r>
              <a:rPr lang="en-US" dirty="0" smtClean="0"/>
              <a:t>ritics assume users </a:t>
            </a:r>
            <a:r>
              <a:rPr lang="en-US" dirty="0"/>
              <a:t>of </a:t>
            </a:r>
            <a:r>
              <a:rPr lang="en-US" dirty="0" smtClean="0"/>
              <a:t>homeopathic are </a:t>
            </a:r>
            <a:r>
              <a:rPr lang="en-US" dirty="0"/>
              <a:t>unaware of </a:t>
            </a:r>
            <a:r>
              <a:rPr lang="en-US" dirty="0" smtClean="0"/>
              <a:t>lack </a:t>
            </a:r>
            <a:r>
              <a:rPr lang="en-US" dirty="0"/>
              <a:t>of active molecular </a:t>
            </a:r>
            <a:r>
              <a:rPr lang="en-US" dirty="0" smtClean="0"/>
              <a:t>content</a:t>
            </a:r>
            <a:r>
              <a:rPr lang="en-US" dirty="0"/>
              <a:t> </a:t>
            </a:r>
            <a:r>
              <a:rPr lang="en-US" dirty="0" smtClean="0"/>
              <a:t>&amp; </a:t>
            </a:r>
            <a:r>
              <a:rPr lang="en-US" dirty="0"/>
              <a:t>conclude </a:t>
            </a:r>
            <a:r>
              <a:rPr lang="en-US" dirty="0" smtClean="0"/>
              <a:t>that effects </a:t>
            </a:r>
            <a:r>
              <a:rPr lang="en-US" dirty="0"/>
              <a:t>are </a:t>
            </a:r>
            <a:r>
              <a:rPr lang="en-US" dirty="0" smtClean="0"/>
              <a:t>psychogenic.</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394" y="1371600"/>
            <a:ext cx="2514600" cy="3420397"/>
          </a:xfrm>
          <a:prstGeom prst="rect">
            <a:avLst/>
          </a:prstGeom>
        </p:spPr>
      </p:pic>
      <p:sp>
        <p:nvSpPr>
          <p:cNvPr id="5" name="TextBox 4"/>
          <p:cNvSpPr txBox="1"/>
          <p:nvPr/>
        </p:nvSpPr>
        <p:spPr>
          <a:xfrm>
            <a:off x="6313394" y="4998765"/>
            <a:ext cx="2514600" cy="369332"/>
          </a:xfrm>
          <a:prstGeom prst="rect">
            <a:avLst/>
          </a:prstGeom>
          <a:noFill/>
        </p:spPr>
        <p:txBody>
          <a:bodyPr wrap="square" rtlCol="0">
            <a:spAutoFit/>
          </a:bodyPr>
          <a:lstStyle/>
          <a:p>
            <a:r>
              <a:rPr lang="en-US" dirty="0" smtClean="0"/>
              <a:t>William E. Boyd, M.D.</a:t>
            </a:r>
            <a:endParaRPr lang="en-US" dirty="0"/>
          </a:p>
        </p:txBody>
      </p:sp>
      <p:sp>
        <p:nvSpPr>
          <p:cNvPr id="6" name="TextBox 5"/>
          <p:cNvSpPr txBox="1"/>
          <p:nvPr/>
        </p:nvSpPr>
        <p:spPr>
          <a:xfrm>
            <a:off x="1665194" y="5375248"/>
            <a:ext cx="7162800" cy="923330"/>
          </a:xfrm>
          <a:prstGeom prst="rect">
            <a:avLst/>
          </a:prstGeom>
          <a:noFill/>
        </p:spPr>
        <p:txBody>
          <a:bodyPr wrap="square" rtlCol="0">
            <a:spAutoFit/>
          </a:bodyPr>
          <a:lstStyle/>
          <a:p>
            <a:pPr algn="r"/>
            <a:r>
              <a:rPr lang="en-US" dirty="0" smtClean="0"/>
              <a:t>“The Biological and Biochemical Evidence </a:t>
            </a:r>
          </a:p>
          <a:p>
            <a:pPr algn="r"/>
            <a:r>
              <a:rPr lang="en-US" dirty="0" smtClean="0"/>
              <a:t>for the Homeopathic Remedy,” </a:t>
            </a:r>
          </a:p>
          <a:p>
            <a:pPr algn="r"/>
            <a:r>
              <a:rPr lang="en-US" dirty="0" smtClean="0"/>
              <a:t>Boyd, 1954</a:t>
            </a:r>
            <a:endParaRPr lang="en-US" dirty="0"/>
          </a:p>
        </p:txBody>
      </p:sp>
    </p:spTree>
    <p:extLst>
      <p:ext uri="{BB962C8B-B14F-4D97-AF65-F5344CB8AC3E}">
        <p14:creationId xmlns:p14="http://schemas.microsoft.com/office/powerpoint/2010/main" val="1830688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ormAutofit/>
          </a:bodyPr>
          <a:lstStyle/>
          <a:p>
            <a:r>
              <a:rPr lang="en-US" dirty="0" smtClean="0"/>
              <a:t>Homeopathic myths</a:t>
            </a:r>
            <a:endParaRPr lang="en-US" dirty="0"/>
          </a:p>
        </p:txBody>
      </p:sp>
      <p:sp>
        <p:nvSpPr>
          <p:cNvPr id="3" name="Content Placeholder 2"/>
          <p:cNvSpPr>
            <a:spLocks noGrp="1"/>
          </p:cNvSpPr>
          <p:nvPr>
            <p:ph idx="1"/>
          </p:nvPr>
        </p:nvSpPr>
        <p:spPr>
          <a:xfrm>
            <a:off x="3048000" y="2057400"/>
            <a:ext cx="5638800" cy="4038600"/>
          </a:xfrm>
        </p:spPr>
        <p:txBody>
          <a:bodyPr>
            <a:normAutofit fontScale="92500" lnSpcReduction="20000"/>
          </a:bodyPr>
          <a:lstStyle/>
          <a:p>
            <a:r>
              <a:rPr lang="en-US" dirty="0" smtClean="0"/>
              <a:t>“There is no science to back up homeopathy.”</a:t>
            </a:r>
          </a:p>
          <a:p>
            <a:r>
              <a:rPr lang="en-US" dirty="0" smtClean="0"/>
              <a:t>“There are no double blind trials for homeopathy.”</a:t>
            </a:r>
          </a:p>
          <a:p>
            <a:r>
              <a:rPr lang="en-US" dirty="0" smtClean="0"/>
              <a:t>“Homeopathy is fraud”</a:t>
            </a:r>
          </a:p>
          <a:p>
            <a:r>
              <a:rPr lang="en-US" dirty="0" smtClean="0"/>
              <a:t>“Homeopathy doesn’t work.”</a:t>
            </a:r>
          </a:p>
          <a:p>
            <a:r>
              <a:rPr lang="en-US" dirty="0" smtClean="0"/>
              <a:t>“Liquid water can’t structure”</a:t>
            </a:r>
            <a:endParaRPr lang="en-US" dirty="0"/>
          </a:p>
          <a:p>
            <a:r>
              <a:rPr lang="en-US" dirty="0" smtClean="0"/>
              <a:t>When there aren’t  molecules of the active agent </a:t>
            </a:r>
            <a:r>
              <a:rPr lang="en-US" dirty="0"/>
              <a:t>left </a:t>
            </a:r>
            <a:r>
              <a:rPr lang="en-US" dirty="0" smtClean="0"/>
              <a:t>in solution</a:t>
            </a:r>
            <a:r>
              <a:rPr lang="en-US" dirty="0"/>
              <a:t> </a:t>
            </a:r>
            <a:r>
              <a:rPr lang="en-US" dirty="0" smtClean="0"/>
              <a:t>there can’t </a:t>
            </a:r>
            <a:r>
              <a:rPr lang="en-US" dirty="0"/>
              <a:t>be </a:t>
            </a:r>
            <a:r>
              <a:rPr lang="en-US" dirty="0" smtClean="0"/>
              <a:t>biological </a:t>
            </a:r>
            <a:r>
              <a:rPr lang="en-US" dirty="0"/>
              <a:t>effects</a:t>
            </a:r>
            <a:r>
              <a:rPr lang="en-US" dirty="0" smtClean="0"/>
              <a:t>. (Ennis)</a:t>
            </a:r>
          </a:p>
          <a:p>
            <a:r>
              <a:rPr lang="en-US" dirty="0" smtClean="0"/>
              <a:t> </a:t>
            </a:r>
            <a:r>
              <a:rPr lang="en-US" dirty="0"/>
              <a:t>Homeopathy is a placebo</a:t>
            </a:r>
            <a:r>
              <a:rPr lang="en-US" dirty="0" smtClean="0"/>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971800"/>
            <a:ext cx="2540000" cy="1866900"/>
          </a:xfrm>
          <a:prstGeom prst="rect">
            <a:avLst/>
          </a:prstGeom>
        </p:spPr>
      </p:pic>
    </p:spTree>
    <p:extLst>
      <p:ext uri="{BB962C8B-B14F-4D97-AF65-F5344CB8AC3E}">
        <p14:creationId xmlns:p14="http://schemas.microsoft.com/office/powerpoint/2010/main" val="3178451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229600" cy="704088"/>
          </a:xfrm>
        </p:spPr>
        <p:txBody>
          <a:bodyPr>
            <a:normAutofit fontScale="90000"/>
          </a:bodyPr>
          <a:lstStyle/>
          <a:p>
            <a:r>
              <a:rPr lang="en-US" dirty="0" smtClean="0"/>
              <a:t/>
            </a:r>
            <a:br>
              <a:rPr lang="en-US" dirty="0" smtClean="0"/>
            </a:br>
            <a:r>
              <a:rPr lang="en-US" dirty="0" smtClean="0"/>
              <a:t>Biochemical studies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err="1" smtClean="0"/>
              <a:t>HomBRex</a:t>
            </a:r>
            <a:r>
              <a:rPr lang="en-US" dirty="0" smtClean="0"/>
              <a:t> </a:t>
            </a:r>
            <a:r>
              <a:rPr lang="en-US" dirty="0"/>
              <a:t>database </a:t>
            </a:r>
            <a:r>
              <a:rPr lang="en-US" dirty="0" smtClean="0"/>
              <a:t>specializing in </a:t>
            </a:r>
            <a:r>
              <a:rPr lang="en-US" dirty="0"/>
              <a:t>homeopathy </a:t>
            </a:r>
            <a:r>
              <a:rPr lang="en-US" dirty="0" smtClean="0"/>
              <a:t>research as </a:t>
            </a:r>
            <a:r>
              <a:rPr lang="en-US" dirty="0"/>
              <a:t>of February 2009 </a:t>
            </a:r>
            <a:r>
              <a:rPr lang="en-US" dirty="0" smtClean="0"/>
              <a:t>contained 1301 </a:t>
            </a:r>
            <a:r>
              <a:rPr lang="en-US" dirty="0"/>
              <a:t>experiments in 997 original articles including 1172 </a:t>
            </a:r>
            <a:r>
              <a:rPr lang="en-US" dirty="0" smtClean="0"/>
              <a:t>biological studies.</a:t>
            </a:r>
          </a:p>
          <a:p>
            <a:r>
              <a:rPr lang="en-US" dirty="0"/>
              <a:t>Witt </a:t>
            </a:r>
            <a:r>
              <a:rPr lang="en-US" dirty="0" smtClean="0"/>
              <a:t>2007 established criteria for evaluating homeopathic research: </a:t>
            </a:r>
            <a:r>
              <a:rPr lang="en-US" dirty="0"/>
              <a:t>Score for Assessment of Physical Experiments </a:t>
            </a:r>
            <a:r>
              <a:rPr lang="en-US" dirty="0" smtClean="0"/>
              <a:t>on Homeopathy (SAPEH) </a:t>
            </a:r>
          </a:p>
          <a:p>
            <a:r>
              <a:rPr lang="en-US" dirty="0" smtClean="0"/>
              <a:t>SAPEH scored each test 1 -10: Objectives, controls, blinding,  randomization, consistency, experiment standardization,  statistics and results</a:t>
            </a:r>
          </a:p>
          <a:p>
            <a:r>
              <a:rPr lang="en-US" dirty="0" smtClean="0"/>
              <a:t>Witt evaluated 67 </a:t>
            </a:r>
            <a:r>
              <a:rPr lang="en-US" dirty="0"/>
              <a:t>experiments (1/3 of them replications</a:t>
            </a:r>
            <a:r>
              <a:rPr lang="en-US" dirty="0" smtClean="0"/>
              <a:t>).</a:t>
            </a:r>
            <a:endParaRPr lang="en-US" dirty="0"/>
          </a:p>
          <a:p>
            <a:r>
              <a:rPr lang="en-US" dirty="0" smtClean="0"/>
              <a:t>3/4 found effect</a:t>
            </a:r>
            <a:r>
              <a:rPr lang="en-US" dirty="0"/>
              <a:t>, </a:t>
            </a:r>
            <a:endParaRPr lang="en-US" dirty="0" smtClean="0"/>
          </a:p>
          <a:p>
            <a:r>
              <a:rPr lang="en-US" dirty="0" smtClean="0"/>
              <a:t>Nearly </a:t>
            </a:r>
            <a:r>
              <a:rPr lang="en-US" dirty="0"/>
              <a:t>3/4 of all </a:t>
            </a:r>
            <a:r>
              <a:rPr lang="en-US" dirty="0" smtClean="0"/>
              <a:t>replications were </a:t>
            </a:r>
            <a:r>
              <a:rPr lang="en-US" dirty="0"/>
              <a:t>positive.</a:t>
            </a:r>
          </a:p>
        </p:txBody>
      </p:sp>
    </p:spTree>
    <p:extLst>
      <p:ext uri="{BB962C8B-B14F-4D97-AF65-F5344CB8AC3E}">
        <p14:creationId xmlns:p14="http://schemas.microsoft.com/office/powerpoint/2010/main" val="455783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353312"/>
          </a:xfrm>
        </p:spPr>
        <p:txBody>
          <a:bodyPr>
            <a:normAutofit fontScale="90000"/>
          </a:bodyPr>
          <a:lstStyle/>
          <a:p>
            <a:r>
              <a:rPr lang="en-US" dirty="0" smtClean="0"/>
              <a:t/>
            </a:r>
            <a:br>
              <a:rPr lang="en-US" dirty="0" smtClean="0"/>
            </a:br>
            <a:r>
              <a:rPr lang="en-US" dirty="0" smtClean="0"/>
              <a:t>Six types of biochemical (in vitro)</a:t>
            </a:r>
            <a:br>
              <a:rPr lang="en-US" dirty="0" smtClean="0"/>
            </a:br>
            <a:r>
              <a:rPr lang="en-US" dirty="0" smtClean="0"/>
              <a:t>tests for homeopathy 1932-2005</a:t>
            </a:r>
            <a:endParaRPr lang="en-US" dirty="0"/>
          </a:p>
        </p:txBody>
      </p:sp>
      <p:sp>
        <p:nvSpPr>
          <p:cNvPr id="3" name="Content Placeholder 2"/>
          <p:cNvSpPr>
            <a:spLocks noGrp="1"/>
          </p:cNvSpPr>
          <p:nvPr>
            <p:ph idx="1"/>
          </p:nvPr>
        </p:nvSpPr>
        <p:spPr>
          <a:xfrm>
            <a:off x="3352800" y="2416414"/>
            <a:ext cx="5791200" cy="3124200"/>
          </a:xfrm>
        </p:spPr>
        <p:txBody>
          <a:bodyPr>
            <a:normAutofit fontScale="85000" lnSpcReduction="20000"/>
          </a:bodyPr>
          <a:lstStyle/>
          <a:p>
            <a:r>
              <a:rPr lang="en-US" dirty="0" smtClean="0"/>
              <a:t> Non </a:t>
            </a:r>
            <a:r>
              <a:rPr lang="en-US" dirty="0" err="1" smtClean="0"/>
              <a:t>celluar</a:t>
            </a:r>
            <a:r>
              <a:rPr lang="en-US" dirty="0" smtClean="0"/>
              <a:t> systems – 17: </a:t>
            </a:r>
            <a:r>
              <a:rPr lang="en-US" dirty="0"/>
              <a:t>15 </a:t>
            </a:r>
            <a:r>
              <a:rPr lang="en-US" dirty="0" err="1"/>
              <a:t>positve</a:t>
            </a:r>
            <a:r>
              <a:rPr lang="en-US" dirty="0"/>
              <a:t>, 2 </a:t>
            </a:r>
            <a:r>
              <a:rPr lang="en-US" dirty="0" smtClean="0"/>
              <a:t>negative</a:t>
            </a:r>
            <a:endParaRPr lang="en-US" dirty="0"/>
          </a:p>
          <a:p>
            <a:r>
              <a:rPr lang="en-US" dirty="0" smtClean="0"/>
              <a:t> Cultured cells – 13 : 5 </a:t>
            </a:r>
            <a:r>
              <a:rPr lang="en-US" dirty="0" err="1" smtClean="0"/>
              <a:t>positve</a:t>
            </a:r>
            <a:r>
              <a:rPr lang="en-US" dirty="0" smtClean="0"/>
              <a:t> , 8 negative</a:t>
            </a:r>
          </a:p>
          <a:p>
            <a:r>
              <a:rPr lang="en-US" dirty="0" smtClean="0"/>
              <a:t> </a:t>
            </a:r>
            <a:r>
              <a:rPr lang="en-US" dirty="0" err="1" smtClean="0"/>
              <a:t>Erythocytes</a:t>
            </a:r>
            <a:r>
              <a:rPr lang="en-US" dirty="0" smtClean="0"/>
              <a:t> – 2 positive</a:t>
            </a:r>
          </a:p>
          <a:p>
            <a:r>
              <a:rPr lang="en-US" dirty="0" smtClean="0"/>
              <a:t>Basophile granulocytes – 28 : 23 </a:t>
            </a:r>
            <a:r>
              <a:rPr lang="en-US" dirty="0" err="1" smtClean="0"/>
              <a:t>positve</a:t>
            </a:r>
            <a:r>
              <a:rPr lang="en-US" dirty="0" smtClean="0"/>
              <a:t>, 5 negative</a:t>
            </a:r>
          </a:p>
          <a:p>
            <a:r>
              <a:rPr lang="en-US" dirty="0" smtClean="0"/>
              <a:t>Neutrophile granulocytes – 2 : 1 </a:t>
            </a:r>
            <a:r>
              <a:rPr lang="en-US" dirty="0" err="1" smtClean="0"/>
              <a:t>positve</a:t>
            </a:r>
            <a:r>
              <a:rPr lang="en-US" dirty="0" smtClean="0"/>
              <a:t>, 1 negative</a:t>
            </a:r>
          </a:p>
          <a:p>
            <a:r>
              <a:rPr lang="en-US" dirty="0" smtClean="0"/>
              <a:t>Lymphocytes – 4 : 3 [</a:t>
            </a:r>
            <a:r>
              <a:rPr lang="en-US" dirty="0" err="1" smtClean="0"/>
              <a:t>postive</a:t>
            </a:r>
            <a:r>
              <a:rPr lang="en-US" dirty="0" smtClean="0"/>
              <a:t>, 1 negative</a:t>
            </a:r>
          </a:p>
          <a:p>
            <a:endParaRPr lang="en-US" dirty="0" smtClean="0"/>
          </a:p>
          <a:p>
            <a:endParaRPr lang="en-US" dirty="0" smtClean="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12" y="2434343"/>
            <a:ext cx="2743200" cy="3706586"/>
          </a:xfrm>
          <a:prstGeom prst="rect">
            <a:avLst/>
          </a:prstGeom>
        </p:spPr>
      </p:pic>
      <p:sp>
        <p:nvSpPr>
          <p:cNvPr id="8" name="TextBox 7"/>
          <p:cNvSpPr txBox="1"/>
          <p:nvPr/>
        </p:nvSpPr>
        <p:spPr>
          <a:xfrm>
            <a:off x="685800" y="6140928"/>
            <a:ext cx="2707341" cy="461665"/>
          </a:xfrm>
          <a:prstGeom prst="rect">
            <a:avLst/>
          </a:prstGeom>
          <a:noFill/>
        </p:spPr>
        <p:txBody>
          <a:bodyPr wrap="square" rtlCol="0">
            <a:spAutoFit/>
          </a:bodyPr>
          <a:lstStyle/>
          <a:p>
            <a:r>
              <a:rPr lang="en-US" sz="2400" dirty="0" smtClean="0"/>
              <a:t>Eugene </a:t>
            </a:r>
            <a:r>
              <a:rPr lang="en-US" sz="2400" dirty="0" err="1" smtClean="0"/>
              <a:t>Kolisko</a:t>
            </a:r>
            <a:endParaRPr lang="en-US" sz="2400" dirty="0"/>
          </a:p>
        </p:txBody>
      </p:sp>
    </p:spTree>
    <p:extLst>
      <p:ext uri="{BB962C8B-B14F-4D97-AF65-F5344CB8AC3E}">
        <p14:creationId xmlns:p14="http://schemas.microsoft.com/office/powerpoint/2010/main" val="2558638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Basophil degranulation test</a:t>
            </a:r>
            <a:endParaRPr lang="en-US" dirty="0"/>
          </a:p>
        </p:txBody>
      </p:sp>
      <p:sp>
        <p:nvSpPr>
          <p:cNvPr id="3" name="Content Placeholder 2"/>
          <p:cNvSpPr>
            <a:spLocks noGrp="1"/>
          </p:cNvSpPr>
          <p:nvPr>
            <p:ph idx="1"/>
          </p:nvPr>
        </p:nvSpPr>
        <p:spPr>
          <a:xfrm>
            <a:off x="533400" y="1828800"/>
            <a:ext cx="5029200" cy="4800600"/>
          </a:xfrm>
        </p:spPr>
        <p:txBody>
          <a:bodyPr>
            <a:normAutofit fontScale="77500" lnSpcReduction="20000"/>
          </a:bodyPr>
          <a:lstStyle/>
          <a:p>
            <a:r>
              <a:rPr lang="en-US" dirty="0" smtClean="0"/>
              <a:t>First introduced by </a:t>
            </a:r>
            <a:r>
              <a:rPr lang="en-US" dirty="0" err="1" smtClean="0"/>
              <a:t>Murietta</a:t>
            </a:r>
            <a:r>
              <a:rPr lang="en-US" dirty="0" smtClean="0"/>
              <a:t> in 1985</a:t>
            </a:r>
          </a:p>
          <a:p>
            <a:r>
              <a:rPr lang="en-US" dirty="0" smtClean="0"/>
              <a:t>First successful degranulation, Poitevin, 1985</a:t>
            </a:r>
          </a:p>
          <a:p>
            <a:r>
              <a:rPr lang="en-US" dirty="0" smtClean="0"/>
              <a:t>First reproduction by Sainte </a:t>
            </a:r>
            <a:r>
              <a:rPr lang="en-US" dirty="0" err="1" smtClean="0"/>
              <a:t>Laudy</a:t>
            </a:r>
            <a:r>
              <a:rPr lang="en-US" dirty="0" smtClean="0"/>
              <a:t> and Belon 1986</a:t>
            </a:r>
          </a:p>
          <a:p>
            <a:r>
              <a:rPr lang="en-US" dirty="0" smtClean="0"/>
              <a:t>Davenas, 1988, Nature article, first widely </a:t>
            </a:r>
            <a:r>
              <a:rPr lang="en-US" dirty="0" err="1" smtClean="0"/>
              <a:t>publiszed</a:t>
            </a:r>
            <a:r>
              <a:rPr lang="en-US" dirty="0" smtClean="0"/>
              <a:t> results in a major science magazine.</a:t>
            </a:r>
          </a:p>
          <a:p>
            <a:r>
              <a:rPr lang="en-US" dirty="0" smtClean="0"/>
              <a:t>Benveniste 1991 ninth positive replication</a:t>
            </a:r>
          </a:p>
          <a:p>
            <a:r>
              <a:rPr lang="en-US" dirty="0" smtClean="0"/>
              <a:t>Belon, Ennis et al 1999 </a:t>
            </a:r>
            <a:r>
              <a:rPr lang="en-US" dirty="0"/>
              <a:t>m</a:t>
            </a:r>
            <a:r>
              <a:rPr lang="en-US" dirty="0" smtClean="0"/>
              <a:t>ulti centered trial</a:t>
            </a:r>
          </a:p>
          <a:p>
            <a:r>
              <a:rPr lang="en-US" dirty="0" smtClean="0"/>
              <a:t>Sainte-</a:t>
            </a:r>
            <a:r>
              <a:rPr lang="en-US" dirty="0" err="1" smtClean="0"/>
              <a:t>Laudy</a:t>
            </a:r>
            <a:r>
              <a:rPr lang="en-US" dirty="0" smtClean="0"/>
              <a:t>, Belon “Inhibition </a:t>
            </a:r>
            <a:r>
              <a:rPr lang="en-US" dirty="0"/>
              <a:t>of basophil activation by histamine: a sensitive and reproducible model for the study of the biological activity of high dilutions</a:t>
            </a:r>
            <a:endParaRPr lang="en-US" dirty="0" smtClean="0"/>
          </a:p>
          <a:p>
            <a:r>
              <a:rPr lang="en-US" dirty="0" smtClean="0"/>
              <a:t>Ennis calls for new multi </a:t>
            </a:r>
            <a:r>
              <a:rPr lang="en-US" dirty="0" err="1" smtClean="0"/>
              <a:t>cnetered</a:t>
            </a:r>
            <a:r>
              <a:rPr lang="en-US" dirty="0" smtClean="0"/>
              <a:t> test</a:t>
            </a:r>
          </a:p>
          <a:p>
            <a:endParaRPr lang="en-US" dirty="0"/>
          </a:p>
        </p:txBody>
      </p:sp>
      <p:grpSp>
        <p:nvGrpSpPr>
          <p:cNvPr id="10" name="Group 9"/>
          <p:cNvGrpSpPr/>
          <p:nvPr/>
        </p:nvGrpSpPr>
        <p:grpSpPr>
          <a:xfrm>
            <a:off x="5627083" y="2345342"/>
            <a:ext cx="3194769" cy="3037964"/>
            <a:chOff x="5744710" y="2372236"/>
            <a:chExt cx="2404782" cy="2318266"/>
          </a:xfrm>
        </p:grpSpPr>
        <p:sp>
          <p:nvSpPr>
            <p:cNvPr id="8" name="TextBox 7"/>
            <p:cNvSpPr txBox="1"/>
            <p:nvPr/>
          </p:nvSpPr>
          <p:spPr>
            <a:xfrm>
              <a:off x="5744710" y="4321170"/>
              <a:ext cx="2400300" cy="369332"/>
            </a:xfrm>
            <a:prstGeom prst="rect">
              <a:avLst/>
            </a:prstGeom>
            <a:noFill/>
          </p:spPr>
          <p:txBody>
            <a:bodyPr wrap="square" rtlCol="0">
              <a:spAutoFit/>
            </a:bodyPr>
            <a:lstStyle/>
            <a:p>
              <a:r>
                <a:rPr lang="en-US" dirty="0" smtClean="0"/>
                <a:t>Dr. Jacques Benveniste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3004" y="2372236"/>
              <a:ext cx="2376488" cy="1781175"/>
            </a:xfrm>
            <a:prstGeom prst="rect">
              <a:avLst/>
            </a:prstGeom>
          </p:spPr>
        </p:pic>
      </p:grpSp>
    </p:spTree>
    <p:extLst>
      <p:ext uri="{BB962C8B-B14F-4D97-AF65-F5344CB8AC3E}">
        <p14:creationId xmlns:p14="http://schemas.microsoft.com/office/powerpoint/2010/main" val="3005665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089319" cy="6821753"/>
          </a:xfrm>
          <a:prstGeom prst="rect">
            <a:avLst/>
          </a:prstGeom>
          <a:solidFill>
            <a:srgbClr val="00B0F0"/>
          </a:solidFill>
        </p:spPr>
      </p:pic>
      <p:sp>
        <p:nvSpPr>
          <p:cNvPr id="3" name="Rectangle 2"/>
          <p:cNvSpPr/>
          <p:nvPr/>
        </p:nvSpPr>
        <p:spPr>
          <a:xfrm>
            <a:off x="914400" y="5562600"/>
            <a:ext cx="6705128"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Clathrate Model</a:t>
            </a:r>
            <a:endParaRPr lang="en-US" sz="54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132992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dirty="0" smtClean="0"/>
              <a:t>Social dimensions</a:t>
            </a:r>
            <a:endParaRPr lang="en-US" dirty="0"/>
          </a:p>
        </p:txBody>
      </p:sp>
      <p:sp>
        <p:nvSpPr>
          <p:cNvPr id="3" name="Content Placeholder 2"/>
          <p:cNvSpPr>
            <a:spLocks noGrp="1"/>
          </p:cNvSpPr>
          <p:nvPr>
            <p:ph idx="1"/>
          </p:nvPr>
        </p:nvSpPr>
        <p:spPr>
          <a:xfrm>
            <a:off x="3505200" y="1869141"/>
            <a:ext cx="5029200" cy="4953000"/>
          </a:xfrm>
        </p:spPr>
        <p:txBody>
          <a:bodyPr>
            <a:normAutofit fontScale="92500" lnSpcReduction="10000"/>
          </a:bodyPr>
          <a:lstStyle/>
          <a:p>
            <a:r>
              <a:rPr lang="en-US" dirty="0" smtClean="0"/>
              <a:t>World’s most </a:t>
            </a:r>
            <a:r>
              <a:rPr lang="en-US" dirty="0"/>
              <a:t>prevalent </a:t>
            </a:r>
            <a:r>
              <a:rPr lang="en-US" dirty="0" smtClean="0"/>
              <a:t>modern </a:t>
            </a:r>
            <a:r>
              <a:rPr lang="en-US" dirty="0"/>
              <a:t>internal </a:t>
            </a:r>
            <a:r>
              <a:rPr lang="en-US" dirty="0" smtClean="0"/>
              <a:t>medicine </a:t>
            </a:r>
          </a:p>
          <a:p>
            <a:r>
              <a:rPr lang="en-US" dirty="0"/>
              <a:t>S</a:t>
            </a:r>
            <a:r>
              <a:rPr lang="en-US" dirty="0" smtClean="0"/>
              <a:t>econd </a:t>
            </a:r>
            <a:r>
              <a:rPr lang="en-US" dirty="0"/>
              <a:t>only to </a:t>
            </a:r>
            <a:r>
              <a:rPr lang="en-US" dirty="0" smtClean="0"/>
              <a:t>traditional Chinese in usage</a:t>
            </a:r>
          </a:p>
          <a:p>
            <a:r>
              <a:rPr lang="en-US" dirty="0" smtClean="0"/>
              <a:t>Founder </a:t>
            </a:r>
            <a:r>
              <a:rPr lang="en-US" dirty="0"/>
              <a:t>left behind </a:t>
            </a:r>
            <a:r>
              <a:rPr lang="en-US" dirty="0" smtClean="0"/>
              <a:t>doctrine </a:t>
            </a:r>
            <a:r>
              <a:rPr lang="en-US" dirty="0"/>
              <a:t>of work that </a:t>
            </a:r>
            <a:r>
              <a:rPr lang="en-US" dirty="0" smtClean="0"/>
              <a:t>treats </a:t>
            </a:r>
            <a:r>
              <a:rPr lang="en-US" dirty="0"/>
              <a:t>anyone with any </a:t>
            </a:r>
            <a:r>
              <a:rPr lang="en-US" dirty="0" smtClean="0"/>
              <a:t>problem</a:t>
            </a:r>
            <a:endParaRPr lang="en-US" dirty="0"/>
          </a:p>
          <a:p>
            <a:r>
              <a:rPr lang="en-US" dirty="0" smtClean="0"/>
              <a:t> </a:t>
            </a:r>
            <a:r>
              <a:rPr lang="en-US" dirty="0"/>
              <a:t>100,000 case notes, </a:t>
            </a:r>
          </a:p>
          <a:p>
            <a:r>
              <a:rPr lang="en-US" dirty="0" smtClean="0"/>
              <a:t>Expanding </a:t>
            </a:r>
            <a:r>
              <a:rPr lang="en-US" dirty="0" err="1"/>
              <a:t>materia</a:t>
            </a:r>
            <a:r>
              <a:rPr lang="en-US" dirty="0"/>
              <a:t> </a:t>
            </a:r>
            <a:r>
              <a:rPr lang="en-US" dirty="0" err="1"/>
              <a:t>medica</a:t>
            </a:r>
            <a:r>
              <a:rPr lang="en-US" dirty="0"/>
              <a:t> </a:t>
            </a:r>
            <a:endParaRPr lang="en-US" dirty="0" smtClean="0"/>
          </a:p>
          <a:p>
            <a:r>
              <a:rPr lang="en-US" dirty="0" smtClean="0"/>
              <a:t>Widow </a:t>
            </a:r>
            <a:r>
              <a:rPr lang="en-US" dirty="0"/>
              <a:t>less than half his age. </a:t>
            </a:r>
            <a:endParaRPr lang="en-US" dirty="0" smtClean="0"/>
          </a:p>
          <a:p>
            <a:r>
              <a:rPr lang="en-US" dirty="0" smtClean="0"/>
              <a:t>Not solely psychogenic (placebo) so we have </a:t>
            </a:r>
            <a:r>
              <a:rPr lang="en-US" dirty="0"/>
              <a:t>to look to </a:t>
            </a:r>
            <a:r>
              <a:rPr lang="en-US" dirty="0" smtClean="0"/>
              <a:t>physical causes </a:t>
            </a:r>
            <a:r>
              <a:rPr lang="en-US" dirty="0"/>
              <a:t>for the answer.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057400"/>
            <a:ext cx="2692908" cy="2895600"/>
          </a:xfrm>
          <a:prstGeom prst="rect">
            <a:avLst/>
          </a:prstGeom>
        </p:spPr>
      </p:pic>
      <p:sp>
        <p:nvSpPr>
          <p:cNvPr id="5" name="TextBox 4"/>
          <p:cNvSpPr txBox="1"/>
          <p:nvPr/>
        </p:nvSpPr>
        <p:spPr>
          <a:xfrm>
            <a:off x="609600" y="5105400"/>
            <a:ext cx="2692908" cy="646331"/>
          </a:xfrm>
          <a:prstGeom prst="rect">
            <a:avLst/>
          </a:prstGeom>
          <a:noFill/>
        </p:spPr>
        <p:txBody>
          <a:bodyPr wrap="square" rtlCol="0">
            <a:spAutoFit/>
          </a:bodyPr>
          <a:lstStyle/>
          <a:p>
            <a:r>
              <a:rPr lang="en-US" dirty="0" smtClean="0"/>
              <a:t>Dr. Samuel Hahnemann, </a:t>
            </a:r>
          </a:p>
          <a:p>
            <a:r>
              <a:rPr lang="en-US" dirty="0" smtClean="0"/>
              <a:t>Our Founder</a:t>
            </a:r>
            <a:endParaRPr lang="en-US" dirty="0"/>
          </a:p>
        </p:txBody>
      </p:sp>
    </p:spTree>
    <p:extLst>
      <p:ext uri="{BB962C8B-B14F-4D97-AF65-F5344CB8AC3E}">
        <p14:creationId xmlns:p14="http://schemas.microsoft.com/office/powerpoint/2010/main" val="1104164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chemistry</a:t>
            </a:r>
            <a:endParaRPr lang="en-US" dirty="0"/>
          </a:p>
        </p:txBody>
      </p:sp>
      <p:sp>
        <p:nvSpPr>
          <p:cNvPr id="3" name="Content Placeholder 2"/>
          <p:cNvSpPr>
            <a:spLocks noGrp="1"/>
          </p:cNvSpPr>
          <p:nvPr>
            <p:ph idx="1"/>
          </p:nvPr>
        </p:nvSpPr>
        <p:spPr>
          <a:xfrm>
            <a:off x="609600" y="2209800"/>
            <a:ext cx="5181600" cy="4800600"/>
          </a:xfrm>
        </p:spPr>
        <p:txBody>
          <a:bodyPr>
            <a:normAutofit fontScale="85000" lnSpcReduction="20000"/>
          </a:bodyPr>
          <a:lstStyle/>
          <a:p>
            <a:r>
              <a:rPr lang="en-US" dirty="0" smtClean="0"/>
              <a:t>Traditional </a:t>
            </a:r>
            <a:r>
              <a:rPr lang="en-US" dirty="0"/>
              <a:t>chemistry</a:t>
            </a:r>
            <a:r>
              <a:rPr lang="en-US" dirty="0" smtClean="0"/>
              <a:t>, </a:t>
            </a:r>
            <a:r>
              <a:rPr lang="en-US" dirty="0"/>
              <a:t>used by the big pharmaceutical companies to create </a:t>
            </a:r>
            <a:r>
              <a:rPr lang="en-US" dirty="0" smtClean="0"/>
              <a:t>modern patented </a:t>
            </a:r>
            <a:r>
              <a:rPr lang="en-US" dirty="0"/>
              <a:t>drugs.</a:t>
            </a:r>
          </a:p>
          <a:p>
            <a:r>
              <a:rPr lang="en-US" dirty="0"/>
              <a:t>S</a:t>
            </a:r>
            <a:r>
              <a:rPr lang="en-US" dirty="0" smtClean="0"/>
              <a:t>econd chemistry known only fifty </a:t>
            </a:r>
            <a:r>
              <a:rPr lang="en-US" dirty="0"/>
              <a:t>years, </a:t>
            </a:r>
            <a:r>
              <a:rPr lang="en-US" dirty="0" smtClean="0"/>
              <a:t> </a:t>
            </a:r>
            <a:r>
              <a:rPr lang="en-US" dirty="0"/>
              <a:t>supramolecular chemistry. </a:t>
            </a:r>
            <a:endParaRPr lang="en-US" dirty="0" smtClean="0"/>
          </a:p>
          <a:p>
            <a:r>
              <a:rPr lang="en-US" dirty="0"/>
              <a:t>B</a:t>
            </a:r>
            <a:r>
              <a:rPr lang="en-US" dirty="0" smtClean="0"/>
              <a:t>ranch </a:t>
            </a:r>
            <a:r>
              <a:rPr lang="en-US" dirty="0"/>
              <a:t>of chemistry </a:t>
            </a:r>
            <a:r>
              <a:rPr lang="en-US" dirty="0" smtClean="0"/>
              <a:t>that </a:t>
            </a:r>
            <a:r>
              <a:rPr lang="en-US" dirty="0"/>
              <a:t>explains homeopathy. </a:t>
            </a:r>
          </a:p>
          <a:p>
            <a:r>
              <a:rPr lang="en-US" dirty="0" smtClean="0"/>
              <a:t>The </a:t>
            </a:r>
            <a:r>
              <a:rPr lang="en-US" dirty="0"/>
              <a:t>missing link to the science of homeopathy.</a:t>
            </a:r>
          </a:p>
          <a:p>
            <a:r>
              <a:rPr lang="en-US" dirty="0"/>
              <a:t>T</a:t>
            </a:r>
            <a:r>
              <a:rPr lang="en-US" dirty="0" smtClean="0"/>
              <a:t>he </a:t>
            </a:r>
            <a:r>
              <a:rPr lang="en-US" dirty="0"/>
              <a:t>best explanation for the </a:t>
            </a:r>
            <a:r>
              <a:rPr lang="en-US" dirty="0" smtClean="0"/>
              <a:t>homoeopathic </a:t>
            </a:r>
            <a:r>
              <a:rPr lang="en-US" dirty="0"/>
              <a:t>remedy. </a:t>
            </a:r>
            <a:endParaRPr lang="en-US" dirty="0" smtClean="0"/>
          </a:p>
          <a:p>
            <a:r>
              <a:rPr lang="en-US" dirty="0" smtClean="0"/>
              <a:t>Supramolecular </a:t>
            </a:r>
            <a:r>
              <a:rPr lang="en-US" dirty="0"/>
              <a:t>chemistry is the study of an organization of two or more molecules held together by intermolecular forces.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475012" y="2830787"/>
            <a:ext cx="3756575" cy="2819400"/>
          </a:xfrm>
          <a:prstGeom prst="rect">
            <a:avLst/>
          </a:prstGeom>
        </p:spPr>
      </p:pic>
    </p:spTree>
    <p:extLst>
      <p:ext uri="{BB962C8B-B14F-4D97-AF65-F5344CB8AC3E}">
        <p14:creationId xmlns:p14="http://schemas.microsoft.com/office/powerpoint/2010/main" val="1523709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12" y="704088"/>
            <a:ext cx="8229600" cy="1143000"/>
          </a:xfrm>
        </p:spPr>
        <p:txBody>
          <a:bodyPr/>
          <a:lstStyle/>
          <a:p>
            <a:r>
              <a:rPr lang="en-US" dirty="0" smtClean="0"/>
              <a:t>Supramolecular chemistry</a:t>
            </a:r>
            <a:endParaRPr lang="en-US" dirty="0"/>
          </a:p>
        </p:txBody>
      </p:sp>
      <p:sp>
        <p:nvSpPr>
          <p:cNvPr id="3" name="Content Placeholder 2"/>
          <p:cNvSpPr>
            <a:spLocks noGrp="1"/>
          </p:cNvSpPr>
          <p:nvPr>
            <p:ph idx="1"/>
          </p:nvPr>
        </p:nvSpPr>
        <p:spPr>
          <a:xfrm>
            <a:off x="4518212" y="1935480"/>
            <a:ext cx="4191000" cy="4389120"/>
          </a:xfrm>
        </p:spPr>
        <p:txBody>
          <a:bodyPr>
            <a:normAutofit fontScale="77500" lnSpcReduction="20000"/>
          </a:bodyPr>
          <a:lstStyle/>
          <a:p>
            <a:r>
              <a:rPr lang="en-US" sz="2800" dirty="0"/>
              <a:t>Supramolecular chemistry </a:t>
            </a:r>
            <a:r>
              <a:rPr lang="en-US" sz="2800" dirty="0" smtClean="0"/>
              <a:t>= best </a:t>
            </a:r>
            <a:r>
              <a:rPr lang="en-US" sz="2800" dirty="0"/>
              <a:t>explanation for </a:t>
            </a:r>
            <a:r>
              <a:rPr lang="en-US" sz="2800" dirty="0" smtClean="0"/>
              <a:t>homeopathy. </a:t>
            </a:r>
          </a:p>
          <a:p>
            <a:r>
              <a:rPr lang="en-US" sz="2800" dirty="0" smtClean="0"/>
              <a:t>Supramolecular </a:t>
            </a:r>
            <a:r>
              <a:rPr lang="en-US" sz="2800" dirty="0"/>
              <a:t>chemistry is the study of an organization of two or more molecules held together by intermolecular forces</a:t>
            </a:r>
            <a:r>
              <a:rPr lang="en-US" sz="2800" dirty="0" smtClean="0"/>
              <a:t>.</a:t>
            </a:r>
          </a:p>
          <a:p>
            <a:r>
              <a:rPr lang="en-US" sz="2800" dirty="0" smtClean="0"/>
              <a:t>Supra means “beyond.” Supra molecular means “beyond the molecule.”</a:t>
            </a:r>
          </a:p>
          <a:p>
            <a:r>
              <a:rPr lang="en-US" sz="2800" dirty="0" smtClean="0"/>
              <a:t>Fits homeopathy beautifully: homeopathic substances are “beyond the molecule.”</a:t>
            </a:r>
          </a:p>
          <a:p>
            <a:endParaRPr lang="en-US" sz="2800"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12" y="1981200"/>
            <a:ext cx="3918857" cy="4114800"/>
          </a:xfrm>
          <a:prstGeom prst="rect">
            <a:avLst/>
          </a:prstGeom>
        </p:spPr>
      </p:pic>
    </p:spTree>
    <p:extLst>
      <p:ext uri="{BB962C8B-B14F-4D97-AF65-F5344CB8AC3E}">
        <p14:creationId xmlns:p14="http://schemas.microsoft.com/office/powerpoint/2010/main" val="2983034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Clathrate Hydrate</a:t>
            </a:r>
            <a:endParaRPr lang="en-US" dirty="0"/>
          </a:p>
        </p:txBody>
      </p:sp>
      <p:sp>
        <p:nvSpPr>
          <p:cNvPr id="3" name="Content Placeholder 2"/>
          <p:cNvSpPr>
            <a:spLocks noGrp="1"/>
          </p:cNvSpPr>
          <p:nvPr>
            <p:ph idx="1"/>
          </p:nvPr>
        </p:nvSpPr>
        <p:spPr>
          <a:xfrm>
            <a:off x="457200" y="1905000"/>
            <a:ext cx="4267200" cy="4419600"/>
          </a:xfrm>
        </p:spPr>
        <p:txBody>
          <a:bodyPr>
            <a:normAutofit fontScale="70000" lnSpcReduction="20000"/>
          </a:bodyPr>
          <a:lstStyle/>
          <a:p>
            <a:r>
              <a:rPr lang="en-US" dirty="0"/>
              <a:t>C</a:t>
            </a:r>
            <a:r>
              <a:rPr lang="en-US" dirty="0" smtClean="0"/>
              <a:t>lathrate is the active ingredient of the homeopathic remedy</a:t>
            </a:r>
          </a:p>
          <a:p>
            <a:r>
              <a:rPr lang="en-US" dirty="0" smtClean="0"/>
              <a:t>Clathrate model now validated by the material sciences</a:t>
            </a:r>
          </a:p>
          <a:p>
            <a:r>
              <a:rPr lang="en-US" sz="2400" dirty="0" smtClean="0"/>
              <a:t>Roy 2005 Structure </a:t>
            </a:r>
            <a:r>
              <a:rPr lang="en-US" sz="2400" dirty="0"/>
              <a:t>of Liquid Water; Novel Insights from Materials Research; Potential Relevance to </a:t>
            </a:r>
            <a:r>
              <a:rPr lang="en-US" sz="2400" dirty="0" smtClean="0"/>
              <a:t>Homeopathy</a:t>
            </a:r>
          </a:p>
          <a:p>
            <a:r>
              <a:rPr lang="en-US" sz="2400" dirty="0" smtClean="0"/>
              <a:t>Profs </a:t>
            </a:r>
            <a:r>
              <a:rPr lang="en-US" sz="2400" dirty="0"/>
              <a:t>Rick Hoover of Penn States material sciences </a:t>
            </a:r>
            <a:r>
              <a:rPr lang="en-US" sz="2400" dirty="0" err="1" smtClean="0"/>
              <a:t>dept</a:t>
            </a:r>
            <a:r>
              <a:rPr lang="en-US" sz="2400" dirty="0" smtClean="0"/>
              <a:t>; </a:t>
            </a:r>
            <a:r>
              <a:rPr lang="en-US" sz="2400" dirty="0"/>
              <a:t>Iris Bell, MD, </a:t>
            </a:r>
            <a:r>
              <a:rPr lang="en-US" sz="2400" dirty="0" smtClean="0"/>
              <a:t>University </a:t>
            </a:r>
            <a:r>
              <a:rPr lang="en-US" sz="2400" dirty="0"/>
              <a:t>of </a:t>
            </a:r>
            <a:r>
              <a:rPr lang="en-US" sz="2400" dirty="0" smtClean="0"/>
              <a:t>Arizona’s </a:t>
            </a:r>
            <a:r>
              <a:rPr lang="en-US" sz="2400" dirty="0" err="1" smtClean="0"/>
              <a:t>dept</a:t>
            </a:r>
            <a:r>
              <a:rPr lang="en-US" sz="2400" dirty="0" smtClean="0"/>
              <a:t> . of </a:t>
            </a:r>
            <a:r>
              <a:rPr lang="en-US" sz="2400" dirty="0"/>
              <a:t>psychiatry, </a:t>
            </a:r>
            <a:r>
              <a:rPr lang="en-US" sz="2400" dirty="0" smtClean="0"/>
              <a:t> Professor </a:t>
            </a:r>
            <a:r>
              <a:rPr lang="en-US" sz="2400" dirty="0"/>
              <a:t>Emeritus Rustum </a:t>
            </a:r>
            <a:r>
              <a:rPr lang="en-US" sz="2400" dirty="0" smtClean="0"/>
              <a:t>Roy.</a:t>
            </a:r>
          </a:p>
          <a:p>
            <a:r>
              <a:rPr lang="en-US" sz="2400" dirty="0" smtClean="0"/>
              <a:t>Roy’s most </a:t>
            </a:r>
            <a:r>
              <a:rPr lang="en-US" sz="2400" dirty="0"/>
              <a:t>comprehensive </a:t>
            </a:r>
            <a:r>
              <a:rPr lang="en-US" sz="2400" dirty="0" smtClean="0"/>
              <a:t>presentation for </a:t>
            </a:r>
            <a:r>
              <a:rPr lang="en-US" sz="2400" dirty="0"/>
              <a:t>liquid aqueous structuring as the basis for the </a:t>
            </a:r>
            <a:r>
              <a:rPr lang="en-US" sz="2400" dirty="0" smtClean="0"/>
              <a:t>homeopathic remedy</a:t>
            </a:r>
            <a:r>
              <a:rPr lang="en-US" sz="2400" dirty="0"/>
              <a:t>.</a:t>
            </a:r>
            <a:r>
              <a:rPr lang="en-US" sz="2400" dirty="0" smtClean="0"/>
              <a:t> </a:t>
            </a:r>
          </a:p>
          <a:p>
            <a:r>
              <a:rPr lang="en-US" sz="2400" dirty="0" smtClean="0"/>
              <a:t>Specifically </a:t>
            </a:r>
            <a:r>
              <a:rPr lang="en-US" sz="2400" dirty="0"/>
              <a:t>names the clathrate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050990" y="2569011"/>
            <a:ext cx="4101475" cy="3078256"/>
          </a:xfrm>
          <a:prstGeom prst="rect">
            <a:avLst/>
          </a:prstGeom>
        </p:spPr>
      </p:pic>
    </p:spTree>
    <p:extLst>
      <p:ext uri="{BB962C8B-B14F-4D97-AF65-F5344CB8AC3E}">
        <p14:creationId xmlns:p14="http://schemas.microsoft.com/office/powerpoint/2010/main" val="1543079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Clathrates go by many names</a:t>
            </a:r>
            <a:endParaRPr lang="en-US" dirty="0"/>
          </a:p>
        </p:txBody>
      </p:sp>
      <p:sp>
        <p:nvSpPr>
          <p:cNvPr id="3" name="Content Placeholder 2"/>
          <p:cNvSpPr>
            <a:spLocks noGrp="1"/>
          </p:cNvSpPr>
          <p:nvPr>
            <p:ph idx="1"/>
          </p:nvPr>
        </p:nvSpPr>
        <p:spPr>
          <a:xfrm>
            <a:off x="3810000" y="1905000"/>
            <a:ext cx="4876800" cy="4419600"/>
          </a:xfrm>
        </p:spPr>
        <p:txBody>
          <a:bodyPr>
            <a:normAutofit fontScale="92500" lnSpcReduction="10000"/>
          </a:bodyPr>
          <a:lstStyle/>
          <a:p>
            <a:r>
              <a:rPr lang="en-US" b="1" dirty="0"/>
              <a:t>Clathrate hydrates</a:t>
            </a:r>
            <a:r>
              <a:rPr lang="en-US" dirty="0"/>
              <a:t> are also called gas clathrates or gas hydrates, inclusion molecules or cage molecules.</a:t>
            </a:r>
          </a:p>
          <a:p>
            <a:r>
              <a:rPr lang="en-US" dirty="0"/>
              <a:t>Clathrates are forms of structured water</a:t>
            </a:r>
            <a:r>
              <a:rPr lang="en-US" dirty="0" smtClean="0"/>
              <a:t>, crystalline water based solids that look like polyhedral ice crystals. Molecules trapped inside hydrogen bonded crystalline water cages</a:t>
            </a:r>
          </a:p>
          <a:p>
            <a:r>
              <a:rPr lang="en-US" dirty="0" smtClean="0"/>
              <a:t>Formed through host guest process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209800"/>
            <a:ext cx="2153856" cy="3738194"/>
          </a:xfrm>
          <a:prstGeom prst="rect">
            <a:avLst/>
          </a:prstGeom>
        </p:spPr>
      </p:pic>
      <p:sp>
        <p:nvSpPr>
          <p:cNvPr id="5" name="TextBox 4"/>
          <p:cNvSpPr txBox="1"/>
          <p:nvPr/>
        </p:nvSpPr>
        <p:spPr>
          <a:xfrm>
            <a:off x="838200" y="6172200"/>
            <a:ext cx="2153856" cy="369332"/>
          </a:xfrm>
          <a:prstGeom prst="rect">
            <a:avLst/>
          </a:prstGeom>
          <a:noFill/>
        </p:spPr>
        <p:txBody>
          <a:bodyPr wrap="square" rtlCol="0">
            <a:spAutoFit/>
          </a:bodyPr>
          <a:lstStyle/>
          <a:p>
            <a:pPr algn="ctr"/>
            <a:r>
              <a:rPr lang="en-US" dirty="0" smtClean="0"/>
              <a:t>TREE OF LIFE</a:t>
            </a:r>
            <a:endParaRPr lang="en-US" dirty="0"/>
          </a:p>
        </p:txBody>
      </p:sp>
      <p:sp>
        <p:nvSpPr>
          <p:cNvPr id="6" name="TextBox 5"/>
          <p:cNvSpPr txBox="1"/>
          <p:nvPr/>
        </p:nvSpPr>
        <p:spPr>
          <a:xfrm>
            <a:off x="811306" y="1667470"/>
            <a:ext cx="2153856" cy="369332"/>
          </a:xfrm>
          <a:prstGeom prst="rect">
            <a:avLst/>
          </a:prstGeom>
          <a:noFill/>
        </p:spPr>
        <p:txBody>
          <a:bodyPr wrap="square" rtlCol="0">
            <a:spAutoFit/>
          </a:bodyPr>
          <a:lstStyle/>
          <a:p>
            <a:pPr algn="ctr"/>
            <a:r>
              <a:rPr lang="en-US" dirty="0" smtClean="0"/>
              <a:t>Chakras</a:t>
            </a:r>
            <a:endParaRPr lang="en-US" dirty="0"/>
          </a:p>
        </p:txBody>
      </p:sp>
    </p:spTree>
    <p:extLst>
      <p:ext uri="{BB962C8B-B14F-4D97-AF65-F5344CB8AC3E}">
        <p14:creationId xmlns:p14="http://schemas.microsoft.com/office/powerpoint/2010/main" val="3439650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35" y="762000"/>
            <a:ext cx="8229600" cy="1143000"/>
          </a:xfrm>
        </p:spPr>
        <p:txBody>
          <a:bodyPr>
            <a:normAutofit fontScale="90000"/>
          </a:bodyPr>
          <a:lstStyle/>
          <a:p>
            <a:r>
              <a:rPr lang="en-US" dirty="0" smtClean="0"/>
              <a:t>Biological effects and physical properties of clathrates</a:t>
            </a:r>
            <a:endParaRPr lang="en-US" dirty="0"/>
          </a:p>
        </p:txBody>
      </p:sp>
      <p:sp>
        <p:nvSpPr>
          <p:cNvPr id="3" name="Content Placeholder 2"/>
          <p:cNvSpPr>
            <a:spLocks noGrp="1"/>
          </p:cNvSpPr>
          <p:nvPr>
            <p:ph idx="1"/>
          </p:nvPr>
        </p:nvSpPr>
        <p:spPr>
          <a:xfrm>
            <a:off x="3733800" y="2057400"/>
            <a:ext cx="4953000" cy="4389120"/>
          </a:xfrm>
        </p:spPr>
        <p:txBody>
          <a:bodyPr>
            <a:normAutofit fontScale="85000" lnSpcReduction="20000"/>
          </a:bodyPr>
          <a:lstStyle/>
          <a:p>
            <a:r>
              <a:rPr lang="en-US" dirty="0" smtClean="0"/>
              <a:t>The world’s only person to win 100% of two Nobel prizes, chemist Linus Pauling, claimed clathrates are what give alcohol its narcotic effect. </a:t>
            </a:r>
          </a:p>
          <a:p>
            <a:r>
              <a:rPr lang="en-US" dirty="0" smtClean="0"/>
              <a:t>A recent American-Russian study revealed that the taste in alcohol is due to its clathrate content and were able </a:t>
            </a:r>
            <a:r>
              <a:rPr lang="en-US" dirty="0" err="1" smtClean="0"/>
              <a:t>tomeasure</a:t>
            </a:r>
            <a:r>
              <a:rPr lang="en-US" dirty="0" smtClean="0"/>
              <a:t> the difference </a:t>
            </a:r>
            <a:r>
              <a:rPr lang="en-US" dirty="0" err="1" smtClean="0"/>
              <a:t>teween</a:t>
            </a:r>
            <a:r>
              <a:rPr lang="en-US" dirty="0" smtClean="0"/>
              <a:t> lower and higher priced vodka.</a:t>
            </a:r>
          </a:p>
          <a:p>
            <a:r>
              <a:rPr lang="en-US" dirty="0" smtClean="0"/>
              <a:t>The battery industry is studying their use as anodes.</a:t>
            </a:r>
          </a:p>
          <a:p>
            <a:r>
              <a:rPr lang="en-US" dirty="0" smtClean="0"/>
              <a:t>Clathrates are being studied as superconductors because the hollow cage structure conducts little heat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1938" y="2547939"/>
            <a:ext cx="4543425" cy="3409950"/>
          </a:xfrm>
          <a:prstGeom prst="rect">
            <a:avLst/>
          </a:prstGeom>
        </p:spPr>
      </p:pic>
    </p:spTree>
    <p:extLst>
      <p:ext uri="{BB962C8B-B14F-4D97-AF65-F5344CB8AC3E}">
        <p14:creationId xmlns:p14="http://schemas.microsoft.com/office/powerpoint/2010/main" val="58438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76299"/>
            <a:ext cx="7848600" cy="1143000"/>
          </a:xfrm>
        </p:spPr>
        <p:txBody>
          <a:bodyPr>
            <a:normAutofit fontScale="90000"/>
          </a:bodyPr>
          <a:lstStyle/>
          <a:p>
            <a:pPr algn="r"/>
            <a:r>
              <a:rPr lang="en-US" dirty="0" smtClean="0"/>
              <a:t>Traditional vs. supramolecular chemistry</a:t>
            </a:r>
            <a:endParaRPr lang="en-US" dirty="0"/>
          </a:p>
        </p:txBody>
      </p:sp>
      <p:sp>
        <p:nvSpPr>
          <p:cNvPr id="3" name="Content Placeholder 2"/>
          <p:cNvSpPr>
            <a:spLocks noGrp="1"/>
          </p:cNvSpPr>
          <p:nvPr>
            <p:ph idx="1"/>
          </p:nvPr>
        </p:nvSpPr>
        <p:spPr>
          <a:xfrm>
            <a:off x="4495800" y="2187388"/>
            <a:ext cx="4267200" cy="4389120"/>
          </a:xfrm>
        </p:spPr>
        <p:txBody>
          <a:bodyPr>
            <a:normAutofit fontScale="70000" lnSpcReduction="20000"/>
          </a:bodyPr>
          <a:lstStyle/>
          <a:p>
            <a:r>
              <a:rPr lang="en-US" dirty="0" smtClean="0"/>
              <a:t>Traditional chemistry focuses on covalent bonded material</a:t>
            </a:r>
          </a:p>
          <a:p>
            <a:r>
              <a:rPr lang="en-US" dirty="0" smtClean="0"/>
              <a:t>Covalent bond, atoms share electron, locks atoms together to become molecules</a:t>
            </a:r>
          </a:p>
          <a:p>
            <a:r>
              <a:rPr lang="en-US" dirty="0"/>
              <a:t>P</a:t>
            </a:r>
            <a:r>
              <a:rPr lang="en-US" dirty="0" smtClean="0"/>
              <a:t>atent medicine uses covalent bond to synthesize petro chemicals for medicine</a:t>
            </a:r>
          </a:p>
          <a:p>
            <a:r>
              <a:rPr lang="en-US" dirty="0" smtClean="0"/>
              <a:t>Homeopathic medicine uses hydrogen bond to create the substances it uses as medicine</a:t>
            </a:r>
          </a:p>
          <a:p>
            <a:r>
              <a:rPr lang="en-US" dirty="0" smtClean="0"/>
              <a:t>Supramolecular replaces covalent bond with intermolecular forces, i.e. hydrogen bond</a:t>
            </a:r>
          </a:p>
          <a:p>
            <a:r>
              <a:rPr lang="en-US" dirty="0"/>
              <a:t>To understand how clathrates form and how they create their biological action, we have to take a look at the water molecule. </a:t>
            </a:r>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461" y="1447799"/>
            <a:ext cx="3595688" cy="3188153"/>
          </a:xfrm>
          <a:prstGeom prst="rect">
            <a:avLst/>
          </a:prstGeom>
        </p:spPr>
      </p:pic>
      <p:sp>
        <p:nvSpPr>
          <p:cNvPr id="5" name="TextBox 4"/>
          <p:cNvSpPr txBox="1"/>
          <p:nvPr/>
        </p:nvSpPr>
        <p:spPr>
          <a:xfrm>
            <a:off x="411537" y="4953000"/>
            <a:ext cx="3855663" cy="1200329"/>
          </a:xfrm>
          <a:prstGeom prst="rect">
            <a:avLst/>
          </a:prstGeom>
          <a:noFill/>
        </p:spPr>
        <p:txBody>
          <a:bodyPr wrap="square" rtlCol="0">
            <a:spAutoFit/>
          </a:bodyPr>
          <a:lstStyle/>
          <a:p>
            <a:r>
              <a:rPr lang="en-US" dirty="0" smtClean="0"/>
              <a:t>Rare photo of clathrates forming around </a:t>
            </a:r>
            <a:r>
              <a:rPr lang="en-US" dirty="0" err="1" smtClean="0"/>
              <a:t>contaminaaints</a:t>
            </a:r>
            <a:r>
              <a:rPr lang="en-US" dirty="0" smtClean="0"/>
              <a:t>  in the atmosphere. Also called </a:t>
            </a:r>
            <a:r>
              <a:rPr lang="en-US" dirty="0" err="1" smtClean="0"/>
              <a:t>parhelia</a:t>
            </a:r>
            <a:r>
              <a:rPr lang="en-US" dirty="0" smtClean="0"/>
              <a:t>,  sun dogs or the Eye of God</a:t>
            </a:r>
            <a:endParaRPr lang="en-US" dirty="0"/>
          </a:p>
        </p:txBody>
      </p:sp>
    </p:spTree>
    <p:extLst>
      <p:ext uri="{BB962C8B-B14F-4D97-AF65-F5344CB8AC3E}">
        <p14:creationId xmlns:p14="http://schemas.microsoft.com/office/powerpoint/2010/main" val="1353266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733800" y="1981200"/>
            <a:ext cx="4191000" cy="32766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n-US" sz="3000" dirty="0" smtClean="0">
                <a:solidFill>
                  <a:schemeClr val="tx1"/>
                </a:solidFill>
              </a:rPr>
              <a:t>The Hydrogen Bond</a:t>
            </a:r>
          </a:p>
          <a:p>
            <a:pPr marL="514350" indent="-514350" algn="l">
              <a:buFont typeface="+mj-lt"/>
              <a:buAutoNum type="arabicPeriod"/>
            </a:pPr>
            <a:r>
              <a:rPr lang="en-US" sz="3000" dirty="0" smtClean="0">
                <a:solidFill>
                  <a:schemeClr val="tx1"/>
                </a:solidFill>
              </a:rPr>
              <a:t>Ionic Structuring</a:t>
            </a:r>
          </a:p>
          <a:p>
            <a:pPr marL="514350" indent="-514350" algn="l">
              <a:buFont typeface="+mj-lt"/>
              <a:buAutoNum type="arabicPeriod"/>
            </a:pPr>
            <a:r>
              <a:rPr lang="en-US" sz="3000" dirty="0" smtClean="0">
                <a:solidFill>
                  <a:schemeClr val="tx1"/>
                </a:solidFill>
              </a:rPr>
              <a:t>The Host/Guest Process  </a:t>
            </a:r>
          </a:p>
          <a:p>
            <a:pPr marL="514350" indent="-514350" algn="l">
              <a:buFont typeface="+mj-lt"/>
              <a:buAutoNum type="arabicPeriod"/>
            </a:pPr>
            <a:r>
              <a:rPr lang="en-US" sz="3000" dirty="0" smtClean="0">
                <a:solidFill>
                  <a:schemeClr val="tx1"/>
                </a:solidFill>
              </a:rPr>
              <a:t>Clathrate Hydrates</a:t>
            </a:r>
          </a:p>
          <a:p>
            <a:pPr marL="514350" indent="-514350" algn="l">
              <a:buFont typeface="+mj-lt"/>
              <a:buAutoNum type="arabicPeriod"/>
            </a:pPr>
            <a:r>
              <a:rPr lang="en-US" sz="3000" dirty="0" smtClean="0">
                <a:solidFill>
                  <a:schemeClr val="tx1"/>
                </a:solidFill>
              </a:rPr>
              <a:t>The Nanobubble - Air Nucleation &amp; Mimicry</a:t>
            </a:r>
          </a:p>
          <a:p>
            <a:endParaRPr lang="en-US" dirty="0" smtClean="0"/>
          </a:p>
          <a:p>
            <a:endParaRPr lang="en-US" dirty="0"/>
          </a:p>
        </p:txBody>
      </p:sp>
      <p:sp>
        <p:nvSpPr>
          <p:cNvPr id="3" name="TextBox 2"/>
          <p:cNvSpPr txBox="1"/>
          <p:nvPr/>
        </p:nvSpPr>
        <p:spPr>
          <a:xfrm>
            <a:off x="1751837" y="838200"/>
            <a:ext cx="5259325" cy="769441"/>
          </a:xfrm>
          <a:prstGeom prst="rect">
            <a:avLst/>
          </a:prstGeom>
          <a:noFill/>
        </p:spPr>
        <p:txBody>
          <a:bodyPr wrap="none" rtlCol="0">
            <a:spAutoFit/>
          </a:bodyPr>
          <a:lstStyle/>
          <a:p>
            <a:r>
              <a:rPr lang="en-US" sz="4400" dirty="0" smtClean="0"/>
              <a:t>How Water Structures</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981200"/>
            <a:ext cx="2540000" cy="3810000"/>
          </a:xfrm>
          <a:prstGeom prst="rect">
            <a:avLst/>
          </a:prstGeom>
        </p:spPr>
      </p:pic>
    </p:spTree>
    <p:extLst>
      <p:ext uri="{BB962C8B-B14F-4D97-AF65-F5344CB8AC3E}">
        <p14:creationId xmlns:p14="http://schemas.microsoft.com/office/powerpoint/2010/main" val="1895232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r>
              <a:rPr lang="en-US" dirty="0" smtClean="0"/>
              <a:t>Theory supported by 200 years of direct observation by science</a:t>
            </a:r>
            <a:endParaRPr lang="en-US" dirty="0"/>
          </a:p>
        </p:txBody>
      </p:sp>
      <p:sp>
        <p:nvSpPr>
          <p:cNvPr id="3" name="Content Placeholder 2"/>
          <p:cNvSpPr>
            <a:spLocks noGrp="1"/>
          </p:cNvSpPr>
          <p:nvPr>
            <p:ph idx="1"/>
          </p:nvPr>
        </p:nvSpPr>
        <p:spPr>
          <a:xfrm>
            <a:off x="3379512" y="2209800"/>
            <a:ext cx="5410200" cy="4374776"/>
          </a:xfrm>
        </p:spPr>
        <p:txBody>
          <a:bodyPr>
            <a:normAutofit fontScale="70000" lnSpcReduction="20000"/>
          </a:bodyPr>
          <a:lstStyle/>
          <a:p>
            <a:r>
              <a:rPr lang="en-US" dirty="0"/>
              <a:t>We know liquid aqueous structuring exists from 200 years of direct observation (Davy, </a:t>
            </a:r>
            <a:r>
              <a:rPr lang="en-US" dirty="0" err="1"/>
              <a:t>Farraday</a:t>
            </a:r>
            <a:r>
              <a:rPr lang="en-US" dirty="0"/>
              <a:t>, </a:t>
            </a:r>
            <a:r>
              <a:rPr lang="en-US" dirty="0" smtClean="0"/>
              <a:t>Mendeleev, </a:t>
            </a:r>
            <a:r>
              <a:rPr lang="en-US" sz="2800" dirty="0" err="1"/>
              <a:t>Sukul</a:t>
            </a:r>
            <a:r>
              <a:rPr lang="en-US" sz="2800" dirty="0"/>
              <a:t>, </a:t>
            </a:r>
            <a:r>
              <a:rPr lang="en-US" sz="2800" dirty="0" err="1"/>
              <a:t>Rao</a:t>
            </a:r>
            <a:r>
              <a:rPr lang="en-US" sz="2800" dirty="0"/>
              <a:t>, Roy, Tiller, Montagnier et al</a:t>
            </a:r>
            <a:r>
              <a:rPr lang="en-US" dirty="0" smtClean="0"/>
              <a:t> </a:t>
            </a:r>
            <a:r>
              <a:rPr lang="en-US" dirty="0"/>
              <a:t>et al)</a:t>
            </a:r>
          </a:p>
          <a:p>
            <a:r>
              <a:rPr lang="en-US" dirty="0"/>
              <a:t>The tetrahedral shape and dipolar charge make </a:t>
            </a:r>
            <a:r>
              <a:rPr lang="en-US" dirty="0" smtClean="0"/>
              <a:t>H2O molecular self-assembly inevitable</a:t>
            </a:r>
            <a:r>
              <a:rPr lang="en-US" dirty="0"/>
              <a:t>. </a:t>
            </a:r>
            <a:r>
              <a:rPr lang="en-US" dirty="0" smtClean="0"/>
              <a:t>Water </a:t>
            </a:r>
            <a:r>
              <a:rPr lang="en-US" dirty="0"/>
              <a:t>has to </a:t>
            </a:r>
            <a:r>
              <a:rPr lang="en-US" dirty="0" smtClean="0"/>
              <a:t>structure. </a:t>
            </a:r>
            <a:endParaRPr lang="en-US" dirty="0"/>
          </a:p>
          <a:p>
            <a:r>
              <a:rPr lang="en-US" dirty="0"/>
              <a:t>The strength of the hydrogen bond can be seen in surface tension, strong enough to float a paper clip</a:t>
            </a:r>
            <a:r>
              <a:rPr lang="en-US" dirty="0" smtClean="0"/>
              <a:t>.</a:t>
            </a:r>
          </a:p>
          <a:p>
            <a:r>
              <a:rPr lang="en-US" dirty="0" smtClean="0"/>
              <a:t>H2O structuring </a:t>
            </a:r>
            <a:r>
              <a:rPr lang="en-US" dirty="0"/>
              <a:t>will conform to </a:t>
            </a:r>
            <a:r>
              <a:rPr lang="en-US" dirty="0" err="1"/>
              <a:t>exogenic</a:t>
            </a:r>
            <a:r>
              <a:rPr lang="en-US" dirty="0"/>
              <a:t> forces  </a:t>
            </a:r>
          </a:p>
          <a:p>
            <a:r>
              <a:rPr lang="en-US" dirty="0"/>
              <a:t>Ionic contamination, </a:t>
            </a:r>
            <a:r>
              <a:rPr lang="en-US" dirty="0" smtClean="0"/>
              <a:t>in the </a:t>
            </a:r>
            <a:r>
              <a:rPr lang="en-US" dirty="0"/>
              <a:t>host guest process, concentrates </a:t>
            </a:r>
            <a:r>
              <a:rPr lang="en-US" dirty="0" smtClean="0"/>
              <a:t>H2O </a:t>
            </a:r>
            <a:r>
              <a:rPr lang="en-US" dirty="0"/>
              <a:t>into clathrate hydrates, crystalline structures that </a:t>
            </a:r>
            <a:r>
              <a:rPr lang="en-US" dirty="0" smtClean="0"/>
              <a:t>gridlock  </a:t>
            </a:r>
            <a:r>
              <a:rPr lang="en-US" dirty="0"/>
              <a:t>around ions, imitative of their charge and structure.</a:t>
            </a:r>
          </a:p>
          <a:p>
            <a:r>
              <a:rPr lang="en-US" dirty="0"/>
              <a:t>Ionic nucleation is replaced by air nucleation, what Roy calls "nanobubbles</a:t>
            </a:r>
            <a:r>
              <a:rPr lang="en-US" dirty="0" smtClean="0"/>
              <a:t>."</a:t>
            </a:r>
            <a:endParaRPr lang="en-US" dirty="0"/>
          </a:p>
        </p:txBody>
      </p:sp>
      <p:pic>
        <p:nvPicPr>
          <p:cNvPr id="1026" name="Picture 2" descr="c:\Users\John Benneth\Pictures\The Mechanism\davy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53" y="2209800"/>
            <a:ext cx="2698012" cy="368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3753" y="5715000"/>
            <a:ext cx="2953688" cy="923330"/>
          </a:xfrm>
          <a:prstGeom prst="rect">
            <a:avLst/>
          </a:prstGeom>
          <a:noFill/>
        </p:spPr>
        <p:txBody>
          <a:bodyPr wrap="square" rtlCol="0">
            <a:spAutoFit/>
          </a:bodyPr>
          <a:lstStyle/>
          <a:p>
            <a:r>
              <a:rPr lang="en-US" dirty="0" smtClean="0"/>
              <a:t>Sir </a:t>
            </a:r>
            <a:r>
              <a:rPr lang="en-US" dirty="0" err="1" smtClean="0"/>
              <a:t>Humphry</a:t>
            </a:r>
            <a:r>
              <a:rPr lang="en-US" dirty="0" smtClean="0"/>
              <a:t> Davy, first described the clathrate in 1810</a:t>
            </a:r>
            <a:endParaRPr lang="en-US" dirty="0"/>
          </a:p>
        </p:txBody>
      </p:sp>
    </p:spTree>
    <p:extLst>
      <p:ext uri="{BB962C8B-B14F-4D97-AF65-F5344CB8AC3E}">
        <p14:creationId xmlns:p14="http://schemas.microsoft.com/office/powerpoint/2010/main" val="848154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0" y="587188"/>
            <a:ext cx="3200400" cy="4560570"/>
          </a:xfrm>
        </p:spPr>
      </p:pic>
      <p:sp>
        <p:nvSpPr>
          <p:cNvPr id="6" name="TextBox 5"/>
          <p:cNvSpPr txBox="1"/>
          <p:nvPr/>
        </p:nvSpPr>
        <p:spPr>
          <a:xfrm>
            <a:off x="4419600" y="5334000"/>
            <a:ext cx="4724400" cy="1200329"/>
          </a:xfrm>
          <a:prstGeom prst="rect">
            <a:avLst/>
          </a:prstGeom>
          <a:noFill/>
        </p:spPr>
        <p:txBody>
          <a:bodyPr wrap="square" rtlCol="0">
            <a:spAutoFit/>
          </a:bodyPr>
          <a:lstStyle/>
          <a:p>
            <a:r>
              <a:rPr lang="en-US" sz="2400" b="1" dirty="0" smtClean="0"/>
              <a:t>HOMEOPATHY FOR FARM AND FARM AND GARDEN by </a:t>
            </a:r>
            <a:r>
              <a:rPr lang="en-US" sz="2400" b="1" dirty="0" err="1" smtClean="0"/>
              <a:t>Vaikunthanath</a:t>
            </a:r>
            <a:r>
              <a:rPr lang="en-US" sz="2400" b="1" dirty="0" smtClean="0"/>
              <a:t> das </a:t>
            </a:r>
            <a:r>
              <a:rPr lang="en-US" sz="2400" b="1" dirty="0" err="1" smtClean="0"/>
              <a:t>Kaviraj</a:t>
            </a:r>
            <a:r>
              <a:rPr lang="en-US" sz="2400" b="1" dirty="0" smtClean="0"/>
              <a:t> </a:t>
            </a:r>
            <a:endParaRPr lang="en-US" sz="2400" b="1" dirty="0"/>
          </a:p>
        </p:txBody>
      </p:sp>
      <p:sp>
        <p:nvSpPr>
          <p:cNvPr id="8" name="TextBox 7"/>
          <p:cNvSpPr txBox="1"/>
          <p:nvPr/>
        </p:nvSpPr>
        <p:spPr>
          <a:xfrm>
            <a:off x="425824" y="4114800"/>
            <a:ext cx="4114800" cy="646331"/>
          </a:xfrm>
          <a:prstGeom prst="rect">
            <a:avLst/>
          </a:prstGeom>
          <a:noFill/>
        </p:spPr>
        <p:txBody>
          <a:bodyPr wrap="square" rtlCol="0">
            <a:spAutoFit/>
          </a:bodyPr>
          <a:lstStyle/>
          <a:p>
            <a:r>
              <a:rPr lang="en-US" dirty="0" smtClean="0"/>
              <a:t>HOMEOPHYTOPATHOLOGY:  The use of homeopathics for plants</a:t>
            </a:r>
            <a:endParaRPr lang="en-US" dirty="0"/>
          </a:p>
        </p:txBody>
      </p:sp>
      <p:sp>
        <p:nvSpPr>
          <p:cNvPr id="9" name="TextBox 8"/>
          <p:cNvSpPr txBox="1"/>
          <p:nvPr/>
        </p:nvSpPr>
        <p:spPr>
          <a:xfrm>
            <a:off x="333936" y="1676400"/>
            <a:ext cx="4298576" cy="1938992"/>
          </a:xfrm>
          <a:prstGeom prst="rect">
            <a:avLst/>
          </a:prstGeom>
          <a:noFill/>
        </p:spPr>
        <p:txBody>
          <a:bodyPr wrap="square" rtlCol="0">
            <a:spAutoFit/>
          </a:bodyPr>
          <a:lstStyle/>
          <a:p>
            <a:r>
              <a:rPr lang="en-US" sz="6000" dirty="0" smtClean="0"/>
              <a:t>THE GREAT PROVING</a:t>
            </a:r>
            <a:endParaRPr lang="en-US" sz="6000" dirty="0"/>
          </a:p>
        </p:txBody>
      </p:sp>
    </p:spTree>
    <p:extLst>
      <p:ext uri="{BB962C8B-B14F-4D97-AF65-F5344CB8AC3E}">
        <p14:creationId xmlns:p14="http://schemas.microsoft.com/office/powerpoint/2010/main" val="983127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5774511"/>
            <a:ext cx="8026400" cy="646331"/>
          </a:xfrm>
          <a:prstGeom prst="rect">
            <a:avLst/>
          </a:prstGeom>
          <a:noFill/>
        </p:spPr>
        <p:txBody>
          <a:bodyPr wrap="square" rtlCol="0">
            <a:spAutoFit/>
          </a:bodyPr>
          <a:lstStyle/>
          <a:p>
            <a:pPr algn="ctr"/>
            <a:r>
              <a:rPr lang="en-US" sz="3600" dirty="0" smtClean="0"/>
              <a:t>H2O= 1 oxygen, 2 hydrogen atoms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817" y="381000"/>
            <a:ext cx="5705941" cy="4975302"/>
          </a:xfrm>
          <a:prstGeom prst="rect">
            <a:avLst/>
          </a:prstGeom>
        </p:spPr>
      </p:pic>
      <p:cxnSp>
        <p:nvCxnSpPr>
          <p:cNvPr id="10" name="Straight Connector 9"/>
          <p:cNvCxnSpPr/>
          <p:nvPr/>
        </p:nvCxnSpPr>
        <p:spPr>
          <a:xfrm flipV="1">
            <a:off x="5562600" y="1600200"/>
            <a:ext cx="11430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57800" y="1447800"/>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247170" y="1216967"/>
            <a:ext cx="2209800" cy="461665"/>
          </a:xfrm>
          <a:prstGeom prst="rect">
            <a:avLst/>
          </a:prstGeom>
          <a:noFill/>
        </p:spPr>
        <p:txBody>
          <a:bodyPr wrap="square" rtlCol="0">
            <a:spAutoFit/>
          </a:bodyPr>
          <a:lstStyle/>
          <a:p>
            <a:r>
              <a:rPr lang="en-US" sz="2400" dirty="0"/>
              <a:t>ELECTRONS</a:t>
            </a:r>
          </a:p>
        </p:txBody>
      </p:sp>
      <p:sp>
        <p:nvSpPr>
          <p:cNvPr id="2" name="TextBox 1"/>
          <p:cNvSpPr txBox="1"/>
          <p:nvPr/>
        </p:nvSpPr>
        <p:spPr>
          <a:xfrm>
            <a:off x="7391400" y="2209800"/>
            <a:ext cx="1752600" cy="954107"/>
          </a:xfrm>
          <a:prstGeom prst="rect">
            <a:avLst/>
          </a:prstGeom>
          <a:noFill/>
        </p:spPr>
        <p:txBody>
          <a:bodyPr wrap="square" rtlCol="0">
            <a:spAutoFit/>
          </a:bodyPr>
          <a:lstStyle/>
          <a:p>
            <a:pPr algn="ctr"/>
            <a:r>
              <a:rPr lang="en-US" sz="2800" dirty="0" smtClean="0"/>
              <a:t>OXYGEN</a:t>
            </a:r>
          </a:p>
          <a:p>
            <a:pPr algn="ctr"/>
            <a:r>
              <a:rPr lang="en-US" sz="2800" dirty="0" smtClean="0"/>
              <a:t>ATOM</a:t>
            </a:r>
            <a:endParaRPr lang="en-US" sz="2800" dirty="0"/>
          </a:p>
        </p:txBody>
      </p:sp>
      <p:cxnSp>
        <p:nvCxnSpPr>
          <p:cNvPr id="4" name="Straight Connector 3"/>
          <p:cNvCxnSpPr/>
          <p:nvPr/>
        </p:nvCxnSpPr>
        <p:spPr>
          <a:xfrm flipV="1">
            <a:off x="5562600" y="2471410"/>
            <a:ext cx="1684570" cy="26161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336118" y="3845535"/>
            <a:ext cx="1615058" cy="707886"/>
          </a:xfrm>
          <a:prstGeom prst="rect">
            <a:avLst/>
          </a:prstGeom>
          <a:noFill/>
        </p:spPr>
        <p:txBody>
          <a:bodyPr wrap="none" rtlCol="0">
            <a:spAutoFit/>
          </a:bodyPr>
          <a:lstStyle/>
          <a:p>
            <a:r>
              <a:rPr lang="en-US" sz="2000" dirty="0" smtClean="0"/>
              <a:t>HYDROGEN</a:t>
            </a:r>
          </a:p>
          <a:p>
            <a:pPr algn="ctr"/>
            <a:r>
              <a:rPr lang="en-US" sz="2000" dirty="0" smtClean="0"/>
              <a:t>ATOM</a:t>
            </a:r>
            <a:endParaRPr lang="en-US" sz="2000" dirty="0"/>
          </a:p>
        </p:txBody>
      </p:sp>
      <p:sp>
        <p:nvSpPr>
          <p:cNvPr id="11" name="TextBox 10"/>
          <p:cNvSpPr txBox="1"/>
          <p:nvPr/>
        </p:nvSpPr>
        <p:spPr>
          <a:xfrm>
            <a:off x="-7429" y="3845534"/>
            <a:ext cx="1615058" cy="707886"/>
          </a:xfrm>
          <a:prstGeom prst="rect">
            <a:avLst/>
          </a:prstGeom>
          <a:noFill/>
        </p:spPr>
        <p:txBody>
          <a:bodyPr wrap="none" rtlCol="0">
            <a:spAutoFit/>
          </a:bodyPr>
          <a:lstStyle/>
          <a:p>
            <a:r>
              <a:rPr lang="en-US" sz="2000" dirty="0" smtClean="0"/>
              <a:t>HYDROGEN</a:t>
            </a:r>
          </a:p>
          <a:p>
            <a:pPr algn="ctr"/>
            <a:r>
              <a:rPr lang="en-US" sz="2000" dirty="0" smtClean="0"/>
              <a:t>ATOM</a:t>
            </a:r>
            <a:endParaRPr lang="en-US" sz="2000" dirty="0"/>
          </a:p>
        </p:txBody>
      </p:sp>
      <p:sp>
        <p:nvSpPr>
          <p:cNvPr id="13" name="TextBox 12"/>
          <p:cNvSpPr txBox="1"/>
          <p:nvPr/>
        </p:nvSpPr>
        <p:spPr>
          <a:xfrm>
            <a:off x="-304800" y="1367135"/>
            <a:ext cx="2209800" cy="400110"/>
          </a:xfrm>
          <a:prstGeom prst="rect">
            <a:avLst/>
          </a:prstGeom>
          <a:noFill/>
        </p:spPr>
        <p:txBody>
          <a:bodyPr wrap="square" rtlCol="0">
            <a:spAutoFit/>
          </a:bodyPr>
          <a:lstStyle/>
          <a:p>
            <a:pPr algn="ctr"/>
            <a:r>
              <a:rPr lang="en-US" sz="2000" dirty="0"/>
              <a:t>ELECTRONS</a:t>
            </a:r>
          </a:p>
        </p:txBody>
      </p:sp>
      <p:cxnSp>
        <p:nvCxnSpPr>
          <p:cNvPr id="9" name="Straight Connector 8"/>
          <p:cNvCxnSpPr/>
          <p:nvPr/>
        </p:nvCxnSpPr>
        <p:spPr>
          <a:xfrm flipH="1">
            <a:off x="1607629" y="1567190"/>
            <a:ext cx="17451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607629" y="1767245"/>
            <a:ext cx="1287971" cy="366355"/>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24297" y="4521991"/>
            <a:ext cx="1094980" cy="646331"/>
          </a:xfrm>
          <a:prstGeom prst="rect">
            <a:avLst/>
          </a:prstGeom>
          <a:noFill/>
        </p:spPr>
        <p:txBody>
          <a:bodyPr wrap="none" rtlCol="0">
            <a:spAutoFit/>
          </a:bodyPr>
          <a:lstStyle/>
          <a:p>
            <a:pPr algn="ctr"/>
            <a:r>
              <a:rPr lang="en-US" dirty="0" smtClean="0">
                <a:solidFill>
                  <a:schemeClr val="bg1"/>
                </a:solidFill>
              </a:rPr>
              <a:t>Shared</a:t>
            </a:r>
          </a:p>
          <a:p>
            <a:pPr algn="ctr"/>
            <a:r>
              <a:rPr lang="en-US" dirty="0" smtClean="0">
                <a:solidFill>
                  <a:schemeClr val="bg1"/>
                </a:solidFill>
              </a:rPr>
              <a:t>electrons</a:t>
            </a:r>
            <a:endParaRPr lang="en-US" dirty="0">
              <a:solidFill>
                <a:schemeClr val="bg1"/>
              </a:solidFill>
            </a:endParaRPr>
          </a:p>
        </p:txBody>
      </p:sp>
      <p:cxnSp>
        <p:nvCxnSpPr>
          <p:cNvPr id="20" name="Straight Connector 19"/>
          <p:cNvCxnSpPr/>
          <p:nvPr/>
        </p:nvCxnSpPr>
        <p:spPr>
          <a:xfrm flipH="1">
            <a:off x="4572000" y="3845535"/>
            <a:ext cx="533400" cy="676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05200" y="3845534"/>
            <a:ext cx="685800" cy="676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042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remedy</a:t>
            </a:r>
            <a:endParaRPr lang="en-US" dirty="0"/>
          </a:p>
        </p:txBody>
      </p:sp>
      <p:sp>
        <p:nvSpPr>
          <p:cNvPr id="3" name="Content Placeholder 2"/>
          <p:cNvSpPr>
            <a:spLocks noGrp="1"/>
          </p:cNvSpPr>
          <p:nvPr>
            <p:ph idx="1"/>
          </p:nvPr>
        </p:nvSpPr>
        <p:spPr>
          <a:xfrm>
            <a:off x="457200" y="1935480"/>
            <a:ext cx="4419600" cy="4389120"/>
          </a:xfrm>
        </p:spPr>
        <p:txBody>
          <a:bodyPr>
            <a:normAutofit lnSpcReduction="10000"/>
          </a:bodyPr>
          <a:lstStyle/>
          <a:p>
            <a:r>
              <a:rPr lang="en-US" dirty="0" smtClean="0"/>
              <a:t>Water molecule tetrahedral in shape</a:t>
            </a:r>
          </a:p>
          <a:p>
            <a:r>
              <a:rPr lang="en-US" dirty="0" smtClean="0"/>
              <a:t>Basic universal building block</a:t>
            </a:r>
          </a:p>
          <a:p>
            <a:r>
              <a:rPr lang="en-US" dirty="0" smtClean="0"/>
              <a:t>Small enough to enter lattice work of compounds and attach itself to their positive or negative ions</a:t>
            </a:r>
          </a:p>
          <a:p>
            <a:r>
              <a:rPr lang="en-US" dirty="0" smtClean="0"/>
              <a:t>H2O’s assemble according to the ion’s shape and charge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133600"/>
            <a:ext cx="3657600" cy="3657600"/>
          </a:xfrm>
          <a:prstGeom prst="rect">
            <a:avLst/>
          </a:prstGeom>
        </p:spPr>
      </p:pic>
    </p:spTree>
    <p:extLst>
      <p:ext uri="{BB962C8B-B14F-4D97-AF65-F5344CB8AC3E}">
        <p14:creationId xmlns:p14="http://schemas.microsoft.com/office/powerpoint/2010/main" val="3803725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gridlock</a:t>
            </a:r>
            <a:endParaRPr lang="en-US" dirty="0"/>
          </a:p>
        </p:txBody>
      </p:sp>
      <p:sp>
        <p:nvSpPr>
          <p:cNvPr id="3" name="Content Placeholder 2"/>
          <p:cNvSpPr>
            <a:spLocks noGrp="1"/>
          </p:cNvSpPr>
          <p:nvPr>
            <p:ph idx="1"/>
          </p:nvPr>
        </p:nvSpPr>
        <p:spPr/>
        <p:txBody>
          <a:bodyPr>
            <a:normAutofit lnSpcReduction="10000"/>
          </a:bodyPr>
          <a:lstStyle/>
          <a:p>
            <a:r>
              <a:rPr lang="en-US" dirty="0" smtClean="0"/>
              <a:t>Water structures are made via the hydrogen bond, not the covalent bond.</a:t>
            </a:r>
          </a:p>
          <a:p>
            <a:r>
              <a:rPr lang="en-US" dirty="0" smtClean="0"/>
              <a:t>Hydrogen bond = 9 nanoseconds</a:t>
            </a:r>
          </a:p>
          <a:p>
            <a:r>
              <a:rPr lang="en-US" dirty="0" smtClean="0"/>
              <a:t>Opponents say, liquid aqueous structuring then, can last only briefly</a:t>
            </a:r>
          </a:p>
          <a:p>
            <a:r>
              <a:rPr lang="en-US" dirty="0" smtClean="0"/>
              <a:t> BUT . . What is the duration of separation? Structure is gridlocked!</a:t>
            </a:r>
          </a:p>
          <a:p>
            <a:r>
              <a:rPr lang="en-US" dirty="0" smtClean="0"/>
              <a:t>Where does the connection go next? IT SIMPLY RETURNS!</a:t>
            </a:r>
          </a:p>
          <a:p>
            <a:r>
              <a:rPr lang="en-US" dirty="0" smtClean="0"/>
              <a:t>Liquid aqueous structures are vibrating.</a:t>
            </a:r>
          </a:p>
          <a:p>
            <a:endParaRPr lang="en-US" dirty="0"/>
          </a:p>
        </p:txBody>
      </p:sp>
    </p:spTree>
    <p:extLst>
      <p:ext uri="{BB962C8B-B14F-4D97-AF65-F5344CB8AC3E}">
        <p14:creationId xmlns:p14="http://schemas.microsoft.com/office/powerpoint/2010/main" val="2663189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7200"/>
            <a:ext cx="4953000" cy="1143000"/>
          </a:xfrm>
        </p:spPr>
        <p:txBody>
          <a:bodyPr/>
          <a:lstStyle/>
          <a:p>
            <a:r>
              <a:rPr lang="en-US" dirty="0" smtClean="0"/>
              <a:t>Host guest process </a:t>
            </a:r>
            <a:endParaRPr lang="en-US" dirty="0"/>
          </a:p>
        </p:txBody>
      </p:sp>
      <p:sp>
        <p:nvSpPr>
          <p:cNvPr id="3" name="Content Placeholder 2"/>
          <p:cNvSpPr>
            <a:spLocks noGrp="1"/>
          </p:cNvSpPr>
          <p:nvPr>
            <p:ph idx="1"/>
          </p:nvPr>
        </p:nvSpPr>
        <p:spPr>
          <a:xfrm>
            <a:off x="3200400" y="1905000"/>
            <a:ext cx="5334000" cy="4038600"/>
          </a:xfrm>
        </p:spPr>
        <p:txBody>
          <a:bodyPr>
            <a:normAutofit fontScale="77500" lnSpcReduction="20000"/>
          </a:bodyPr>
          <a:lstStyle/>
          <a:p>
            <a:r>
              <a:rPr lang="en-US" dirty="0" smtClean="0"/>
              <a:t>Molecular self assembly</a:t>
            </a:r>
          </a:p>
          <a:p>
            <a:r>
              <a:rPr lang="en-US" sz="2800" dirty="0"/>
              <a:t>Water will naturally structure when it is given something to structure around. </a:t>
            </a:r>
            <a:endParaRPr lang="en-US" sz="2800" dirty="0" smtClean="0"/>
          </a:p>
          <a:p>
            <a:r>
              <a:rPr lang="en-US" sz="2800" dirty="0" smtClean="0"/>
              <a:t>Nucleates around the smallest hydrophobic unit</a:t>
            </a:r>
          </a:p>
          <a:p>
            <a:r>
              <a:rPr lang="en-US" dirty="0" smtClean="0"/>
              <a:t>Ionic nucleation is replaced by air nucleation during succussion, what Roy calls nanobubbles.</a:t>
            </a:r>
          </a:p>
          <a:p>
            <a:r>
              <a:rPr lang="en-US" dirty="0" smtClean="0"/>
              <a:t>The entire solution is </a:t>
            </a:r>
            <a:r>
              <a:rPr lang="en-US" dirty="0" err="1" smtClean="0"/>
              <a:t>inlfuenced</a:t>
            </a:r>
            <a:r>
              <a:rPr lang="en-US" dirty="0" smtClean="0"/>
              <a:t> by the </a:t>
            </a:r>
            <a:r>
              <a:rPr lang="en-US" dirty="0" err="1" smtClean="0"/>
              <a:t>strucutre</a:t>
            </a:r>
            <a:r>
              <a:rPr lang="en-US" dirty="0" smtClean="0"/>
              <a:t>. No water molecule goes untouched in the solution</a:t>
            </a:r>
          </a:p>
          <a:p>
            <a:r>
              <a:rPr lang="en-US" dirty="0" smtClean="0"/>
              <a:t>When guest molecules thin out in dilution, they are replaced by </a:t>
            </a:r>
            <a:r>
              <a:rPr lang="en-US" dirty="0" err="1" smtClean="0"/>
              <a:t>supramoelcular</a:t>
            </a:r>
            <a:r>
              <a:rPr lang="en-US" dirty="0" smtClean="0"/>
              <a:t> structuring</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7625" y="2524125"/>
            <a:ext cx="3429000" cy="2495550"/>
          </a:xfrm>
          <a:prstGeom prst="rect">
            <a:avLst/>
          </a:prstGeom>
        </p:spPr>
      </p:pic>
    </p:spTree>
    <p:extLst>
      <p:ext uri="{BB962C8B-B14F-4D97-AF65-F5344CB8AC3E}">
        <p14:creationId xmlns:p14="http://schemas.microsoft.com/office/powerpoint/2010/main" val="3189010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Nat Mur is made - dilution</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When salt is added to water, the smaller H2O molecules seep into the lattice work of the compound</a:t>
            </a:r>
          </a:p>
          <a:p>
            <a:r>
              <a:rPr lang="en-US" sz="2800" dirty="0" smtClean="0"/>
              <a:t> Negative poles of H2O molecules are attracted to the </a:t>
            </a:r>
            <a:r>
              <a:rPr lang="en-US" sz="2800" dirty="0" err="1" smtClean="0"/>
              <a:t>positve</a:t>
            </a:r>
            <a:r>
              <a:rPr lang="en-US" sz="2800" dirty="0" smtClean="0"/>
              <a:t> charge d Na+ ion, and the positive poles to the negative  charged </a:t>
            </a:r>
            <a:r>
              <a:rPr lang="en-US" sz="2800" dirty="0" err="1" smtClean="0"/>
              <a:t>Cl</a:t>
            </a:r>
            <a:r>
              <a:rPr lang="en-US" sz="2800" dirty="0" smtClean="0"/>
              <a:t>- atom to form the inner hydration shell</a:t>
            </a:r>
          </a:p>
          <a:p>
            <a:r>
              <a:rPr lang="en-US" sz="2800" dirty="0"/>
              <a:t> </a:t>
            </a:r>
            <a:r>
              <a:rPr lang="en-US" sz="2800" dirty="0" smtClean="0"/>
              <a:t>A second organized field of organization, the </a:t>
            </a:r>
            <a:r>
              <a:rPr lang="en-US" sz="2800" dirty="0" err="1" smtClean="0"/>
              <a:t>cybotactic</a:t>
            </a:r>
            <a:r>
              <a:rPr lang="en-US" sz="2800" dirty="0" smtClean="0"/>
              <a:t> region, forms around the inner hydration shell </a:t>
            </a:r>
          </a:p>
          <a:p>
            <a:r>
              <a:rPr lang="en-US" sz="2800" dirty="0" smtClean="0"/>
              <a:t>Organization continues outward to the closest magnetosphere</a:t>
            </a:r>
          </a:p>
          <a:p>
            <a:endParaRPr lang="en-US" dirty="0"/>
          </a:p>
        </p:txBody>
      </p:sp>
    </p:spTree>
    <p:extLst>
      <p:ext uri="{BB962C8B-B14F-4D97-AF65-F5344CB8AC3E}">
        <p14:creationId xmlns:p14="http://schemas.microsoft.com/office/powerpoint/2010/main" val="1806516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856488"/>
          </a:xfrm>
        </p:spPr>
        <p:txBody>
          <a:bodyPr>
            <a:normAutofit fontScale="90000"/>
          </a:bodyPr>
          <a:lstStyle/>
          <a:p>
            <a:r>
              <a:rPr lang="en-US" dirty="0" smtClean="0"/>
              <a:t>How Nat Mur is made - succussion</a:t>
            </a:r>
            <a:endParaRPr lang="en-US" dirty="0"/>
          </a:p>
        </p:txBody>
      </p:sp>
      <p:sp>
        <p:nvSpPr>
          <p:cNvPr id="3" name="Content Placeholder 2"/>
          <p:cNvSpPr>
            <a:spLocks noGrp="1"/>
          </p:cNvSpPr>
          <p:nvPr>
            <p:ph idx="1"/>
          </p:nvPr>
        </p:nvSpPr>
        <p:spPr>
          <a:xfrm>
            <a:off x="381000" y="2743200"/>
            <a:ext cx="8229600" cy="2971800"/>
          </a:xfrm>
        </p:spPr>
        <p:txBody>
          <a:bodyPr/>
          <a:lstStyle/>
          <a:p>
            <a:r>
              <a:rPr lang="en-US" dirty="0" smtClean="0"/>
              <a:t>During succussion, atmosphere is introduced into the solution and pressurized</a:t>
            </a:r>
          </a:p>
          <a:p>
            <a:r>
              <a:rPr lang="en-US" dirty="0" smtClean="0"/>
              <a:t>Hydrogen bonds intensify around atmosphere</a:t>
            </a:r>
          </a:p>
          <a:p>
            <a:r>
              <a:rPr lang="en-US" dirty="0" smtClean="0"/>
              <a:t>Surface tension in water from hydrogen bonding strong enough to float a paper clip</a:t>
            </a:r>
          </a:p>
          <a:p>
            <a:endParaRPr lang="en-US" dirty="0" smtClean="0"/>
          </a:p>
          <a:p>
            <a:endParaRPr lang="en-US" dirty="0"/>
          </a:p>
        </p:txBody>
      </p:sp>
    </p:spTree>
    <p:extLst>
      <p:ext uri="{BB962C8B-B14F-4D97-AF65-F5344CB8AC3E}">
        <p14:creationId xmlns:p14="http://schemas.microsoft.com/office/powerpoint/2010/main" val="22777990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Transitional  nucleation</a:t>
            </a:r>
            <a:endParaRPr lang="en-US" dirty="0"/>
          </a:p>
        </p:txBody>
      </p:sp>
      <p:sp>
        <p:nvSpPr>
          <p:cNvPr id="3" name="Content Placeholder 2"/>
          <p:cNvSpPr>
            <a:spLocks noGrp="1"/>
          </p:cNvSpPr>
          <p:nvPr>
            <p:ph idx="1"/>
          </p:nvPr>
        </p:nvSpPr>
        <p:spPr/>
        <p:txBody>
          <a:bodyPr/>
          <a:lstStyle/>
          <a:p>
            <a:r>
              <a:rPr lang="en-US" dirty="0" smtClean="0"/>
              <a:t>The five transitional states, from quintessence (ether) to fire, from fire to gas, from gas to liquid, from liquid to solid matter and back, is continuous - Johannes </a:t>
            </a:r>
            <a:r>
              <a:rPr lang="en-US" dirty="0"/>
              <a:t>v</a:t>
            </a:r>
            <a:r>
              <a:rPr lang="en-US" dirty="0" smtClean="0"/>
              <a:t>an der Waals, Nobel prize for </a:t>
            </a:r>
            <a:r>
              <a:rPr lang="en-US" dirty="0" err="1" smtClean="0"/>
              <a:t>intermoelcular</a:t>
            </a:r>
            <a:r>
              <a:rPr lang="en-US" dirty="0" smtClean="0"/>
              <a:t> forces, 1910</a:t>
            </a:r>
          </a:p>
          <a:p>
            <a:r>
              <a:rPr lang="en-US" dirty="0" smtClean="0"/>
              <a:t>Intermolecular forces control the material characteristics of all phases of matter. </a:t>
            </a:r>
          </a:p>
          <a:p>
            <a:r>
              <a:rPr lang="en-US" dirty="0" smtClean="0"/>
              <a:t>In the homeopathic supramolecular solution, ionic particle nucleation is replaced by a ionic air nucleation</a:t>
            </a:r>
          </a:p>
        </p:txBody>
      </p:sp>
    </p:spTree>
    <p:extLst>
      <p:ext uri="{BB962C8B-B14F-4D97-AF65-F5344CB8AC3E}">
        <p14:creationId xmlns:p14="http://schemas.microsoft.com/office/powerpoint/2010/main" val="1697914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12 physical tests</a:t>
            </a:r>
            <a:endParaRPr lang="en-US" dirty="0"/>
          </a:p>
        </p:txBody>
      </p:sp>
      <p:sp>
        <p:nvSpPr>
          <p:cNvPr id="3" name="Content Placeholder 2"/>
          <p:cNvSpPr>
            <a:spLocks noGrp="1"/>
          </p:cNvSpPr>
          <p:nvPr>
            <p:ph idx="1"/>
          </p:nvPr>
        </p:nvSpPr>
        <p:spPr>
          <a:xfrm>
            <a:off x="457200" y="1524000"/>
            <a:ext cx="8229600" cy="4953000"/>
          </a:xfrm>
        </p:spPr>
        <p:txBody>
          <a:bodyPr>
            <a:normAutofit fontScale="92500" lnSpcReduction="10000"/>
          </a:bodyPr>
          <a:lstStyle/>
          <a:p>
            <a:pPr marL="514350" indent="-514350">
              <a:buFont typeface="+mj-lt"/>
              <a:buAutoNum type="arabicPeriod"/>
            </a:pPr>
            <a:r>
              <a:rPr lang="en-US" dirty="0" smtClean="0"/>
              <a:t>Dielectric </a:t>
            </a:r>
            <a:r>
              <a:rPr lang="en-US" dirty="0"/>
              <a:t>strength: 6 </a:t>
            </a:r>
          </a:p>
          <a:p>
            <a:pPr marL="514350" indent="-514350">
              <a:buFont typeface="+mj-lt"/>
              <a:buAutoNum type="arabicPeriod"/>
            </a:pPr>
            <a:r>
              <a:rPr lang="en-US" dirty="0" smtClean="0"/>
              <a:t>Galvanic </a:t>
            </a:r>
            <a:r>
              <a:rPr lang="en-US" dirty="0"/>
              <a:t>effects 5 </a:t>
            </a:r>
          </a:p>
          <a:p>
            <a:pPr marL="514350" indent="-514350">
              <a:buFont typeface="+mj-lt"/>
              <a:buAutoNum type="arabicPeriod"/>
            </a:pPr>
            <a:r>
              <a:rPr lang="en-US" dirty="0" smtClean="0"/>
              <a:t>Light </a:t>
            </a:r>
            <a:r>
              <a:rPr lang="en-US" dirty="0"/>
              <a:t>absorption spectra: 4 </a:t>
            </a:r>
          </a:p>
          <a:p>
            <a:pPr marL="514350" indent="-514350">
              <a:buFont typeface="+mj-lt"/>
              <a:buAutoNum type="arabicPeriod"/>
            </a:pPr>
            <a:r>
              <a:rPr lang="en-US" dirty="0" smtClean="0"/>
              <a:t>NMR</a:t>
            </a:r>
            <a:r>
              <a:rPr lang="en-US" dirty="0"/>
              <a:t>: 18 </a:t>
            </a:r>
          </a:p>
          <a:p>
            <a:pPr marL="514350" indent="-514350">
              <a:buFont typeface="+mj-lt"/>
              <a:buAutoNum type="arabicPeriod"/>
            </a:pPr>
            <a:r>
              <a:rPr lang="en-US" dirty="0" smtClean="0"/>
              <a:t>Raman </a:t>
            </a:r>
            <a:r>
              <a:rPr lang="en-US" dirty="0"/>
              <a:t>spectroscopy: 7 . </a:t>
            </a:r>
          </a:p>
          <a:p>
            <a:pPr marL="514350" indent="-514350">
              <a:buFont typeface="+mj-lt"/>
              <a:buAutoNum type="arabicPeriod"/>
            </a:pPr>
            <a:r>
              <a:rPr lang="en-US" dirty="0" smtClean="0"/>
              <a:t>Black </a:t>
            </a:r>
            <a:r>
              <a:rPr lang="en-US" dirty="0"/>
              <a:t>boxes: 4</a:t>
            </a:r>
          </a:p>
          <a:p>
            <a:pPr marL="514350" indent="-514350">
              <a:buFont typeface="+mj-lt"/>
              <a:buAutoNum type="arabicPeriod"/>
            </a:pPr>
            <a:r>
              <a:rPr lang="en-US" dirty="0" smtClean="0"/>
              <a:t>Gas </a:t>
            </a:r>
            <a:r>
              <a:rPr lang="en-US" dirty="0"/>
              <a:t>discharge visualization 1</a:t>
            </a:r>
          </a:p>
          <a:p>
            <a:pPr marL="514350" indent="-514350">
              <a:buFont typeface="+mj-lt"/>
              <a:buAutoNum type="arabicPeriod"/>
            </a:pPr>
            <a:r>
              <a:rPr lang="en-US" dirty="0" smtClean="0"/>
              <a:t>Polarized </a:t>
            </a:r>
            <a:r>
              <a:rPr lang="en-US" dirty="0"/>
              <a:t>photography 1</a:t>
            </a:r>
          </a:p>
          <a:p>
            <a:pPr marL="514350" indent="-514350">
              <a:buFont typeface="+mj-lt"/>
              <a:buAutoNum type="arabicPeriod"/>
            </a:pPr>
            <a:r>
              <a:rPr lang="en-US" dirty="0"/>
              <a:t>Beta scintillation 1 </a:t>
            </a:r>
            <a:endParaRPr lang="en-US" dirty="0" smtClean="0"/>
          </a:p>
          <a:p>
            <a:pPr marL="514350" indent="-514350">
              <a:buFont typeface="+mj-lt"/>
              <a:buAutoNum type="arabicPeriod"/>
            </a:pPr>
            <a:r>
              <a:rPr lang="en-US" dirty="0" smtClean="0"/>
              <a:t>Radio reception  2</a:t>
            </a:r>
          </a:p>
          <a:p>
            <a:pPr marL="514350" indent="-514350">
              <a:buFont typeface="+mj-lt"/>
              <a:buAutoNum type="arabicPeriod"/>
            </a:pPr>
            <a:r>
              <a:rPr lang="en-US" dirty="0" smtClean="0"/>
              <a:t>Thermoluminescence 1</a:t>
            </a:r>
          </a:p>
          <a:p>
            <a:pPr marL="514350" indent="-514350">
              <a:buFont typeface="+mj-lt"/>
              <a:buAutoNum type="arabicPeriod"/>
            </a:pPr>
            <a:r>
              <a:rPr lang="en-US" dirty="0" smtClean="0"/>
              <a:t>Capillary action</a:t>
            </a:r>
          </a:p>
          <a:p>
            <a:pPr marL="514350" indent="-514350">
              <a:buFont typeface="+mj-lt"/>
              <a:buAutoNum type="arabicPeriod"/>
            </a:pPr>
            <a:endParaRPr lang="en-US" dirty="0" smtClean="0"/>
          </a:p>
          <a:p>
            <a:pPr marL="0" indent="0">
              <a:buNone/>
            </a:pPr>
            <a:endParaRPr lang="en-US" dirty="0"/>
          </a:p>
        </p:txBody>
      </p:sp>
    </p:spTree>
    <p:extLst>
      <p:ext uri="{BB962C8B-B14F-4D97-AF65-F5344CB8AC3E}">
        <p14:creationId xmlns:p14="http://schemas.microsoft.com/office/powerpoint/2010/main" val="3537479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618" y="1981200"/>
            <a:ext cx="6400800" cy="856488"/>
          </a:xfrm>
        </p:spPr>
        <p:txBody>
          <a:bodyPr>
            <a:normAutofit fontScale="90000"/>
          </a:bodyPr>
          <a:lstStyle/>
          <a:p>
            <a:r>
              <a:rPr lang="en-US" dirty="0" smtClean="0"/>
              <a:t>PHOTONIC HOMEOPATHY</a:t>
            </a:r>
            <a:endParaRPr lang="en-US" dirty="0"/>
          </a:p>
        </p:txBody>
      </p:sp>
      <p:sp>
        <p:nvSpPr>
          <p:cNvPr id="3" name="Content Placeholder 2"/>
          <p:cNvSpPr>
            <a:spLocks noGrp="1"/>
          </p:cNvSpPr>
          <p:nvPr>
            <p:ph idx="1"/>
          </p:nvPr>
        </p:nvSpPr>
        <p:spPr>
          <a:xfrm>
            <a:off x="1271868" y="2971800"/>
            <a:ext cx="6210300" cy="3474720"/>
          </a:xfrm>
        </p:spPr>
        <p:txBody>
          <a:bodyPr>
            <a:normAutofit/>
          </a:bodyPr>
          <a:lstStyle/>
          <a:p>
            <a:r>
              <a:rPr lang="en-US" sz="2800" b="1" dirty="0" smtClean="0"/>
              <a:t>Delivering the remedy via light</a:t>
            </a:r>
          </a:p>
          <a:p>
            <a:r>
              <a:rPr lang="en-US" b="1" dirty="0"/>
              <a:t>Shining a light through argentum </a:t>
            </a:r>
            <a:r>
              <a:rPr lang="en-US" b="1" dirty="0" err="1"/>
              <a:t>metallicum</a:t>
            </a:r>
            <a:r>
              <a:rPr lang="en-US" b="1" dirty="0"/>
              <a:t> conveyed its </a:t>
            </a:r>
            <a:r>
              <a:rPr lang="en-US" b="1" dirty="0" smtClean="0"/>
              <a:t>anti-</a:t>
            </a:r>
            <a:r>
              <a:rPr lang="en-US" b="1" dirty="0" err="1" smtClean="0"/>
              <a:t>bacTerial</a:t>
            </a:r>
            <a:r>
              <a:rPr lang="en-US" b="1" dirty="0" smtClean="0"/>
              <a:t> </a:t>
            </a:r>
            <a:r>
              <a:rPr lang="en-US" b="1" dirty="0"/>
              <a:t>qualities to the receptor</a:t>
            </a:r>
            <a:endParaRPr lang="en-US" dirty="0"/>
          </a:p>
          <a:p>
            <a:r>
              <a:rPr lang="en-US" b="1" dirty="0" smtClean="0"/>
              <a:t>Introduced in “On </a:t>
            </a:r>
            <a:r>
              <a:rPr lang="en-US" b="1" dirty="0"/>
              <a:t>Chemical Medicine, Thermodynamics, and </a:t>
            </a:r>
            <a:r>
              <a:rPr lang="en-US" b="1" dirty="0" smtClean="0"/>
              <a:t>Homeopathy” by Prof. William Tiller of Stanford University</a:t>
            </a:r>
          </a:p>
        </p:txBody>
      </p:sp>
      <p:sp>
        <p:nvSpPr>
          <p:cNvPr id="4" name="TextBox 3"/>
          <p:cNvSpPr txBox="1"/>
          <p:nvPr/>
        </p:nvSpPr>
        <p:spPr>
          <a:xfrm>
            <a:off x="605118" y="914400"/>
            <a:ext cx="7543800" cy="1200329"/>
          </a:xfrm>
          <a:prstGeom prst="rect">
            <a:avLst/>
          </a:prstGeom>
          <a:noFill/>
        </p:spPr>
        <p:txBody>
          <a:bodyPr wrap="square" rtlCol="0">
            <a:spAutoFit/>
          </a:bodyPr>
          <a:lstStyle/>
          <a:p>
            <a:pPr algn="ctr"/>
            <a:r>
              <a:rPr lang="en-US" sz="7200" dirty="0" smtClean="0"/>
              <a:t>What’s next?</a:t>
            </a:r>
            <a:endParaRPr lang="en-US" sz="7200" dirty="0"/>
          </a:p>
        </p:txBody>
      </p:sp>
    </p:spTree>
    <p:extLst>
      <p:ext uri="{BB962C8B-B14F-4D97-AF65-F5344CB8AC3E}">
        <p14:creationId xmlns:p14="http://schemas.microsoft.com/office/powerpoint/2010/main" val="2505434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4012" y="914400"/>
            <a:ext cx="6400800" cy="1569660"/>
          </a:xfrm>
          <a:prstGeom prst="rect">
            <a:avLst/>
          </a:prstGeom>
          <a:noFill/>
        </p:spPr>
        <p:txBody>
          <a:bodyPr wrap="square" rtlCol="0">
            <a:spAutoFit/>
          </a:bodyPr>
          <a:lstStyle/>
          <a:p>
            <a:pPr algn="ctr"/>
            <a:r>
              <a:rPr lang="en-US" sz="9600" dirty="0" smtClean="0"/>
              <a:t>Question</a:t>
            </a:r>
            <a:endParaRPr lang="en-US" sz="9600" dirty="0"/>
          </a:p>
        </p:txBody>
      </p:sp>
      <p:sp>
        <p:nvSpPr>
          <p:cNvPr id="3" name="TextBox 2"/>
          <p:cNvSpPr txBox="1"/>
          <p:nvPr/>
        </p:nvSpPr>
        <p:spPr>
          <a:xfrm>
            <a:off x="1394012" y="3124200"/>
            <a:ext cx="6553200" cy="2308324"/>
          </a:xfrm>
          <a:prstGeom prst="rect">
            <a:avLst/>
          </a:prstGeom>
          <a:noFill/>
        </p:spPr>
        <p:txBody>
          <a:bodyPr wrap="square" rtlCol="0">
            <a:spAutoFit/>
          </a:bodyPr>
          <a:lstStyle/>
          <a:p>
            <a:r>
              <a:rPr lang="en-US" sz="3600" b="1" i="1" dirty="0" smtClean="0"/>
              <a:t>What physical characteristic of the homeopathic remedy controls potency?</a:t>
            </a:r>
          </a:p>
          <a:p>
            <a:endParaRPr lang="en-US" b="1" dirty="0" smtClean="0"/>
          </a:p>
          <a:p>
            <a:endParaRPr lang="en-US" dirty="0"/>
          </a:p>
        </p:txBody>
      </p:sp>
    </p:spTree>
    <p:extLst>
      <p:ext uri="{BB962C8B-B14F-4D97-AF65-F5344CB8AC3E}">
        <p14:creationId xmlns:p14="http://schemas.microsoft.com/office/powerpoint/2010/main" val="1739738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4012" y="914400"/>
            <a:ext cx="6400800" cy="1569660"/>
          </a:xfrm>
          <a:prstGeom prst="rect">
            <a:avLst/>
          </a:prstGeom>
          <a:noFill/>
        </p:spPr>
        <p:txBody>
          <a:bodyPr wrap="square" rtlCol="0">
            <a:spAutoFit/>
          </a:bodyPr>
          <a:lstStyle/>
          <a:p>
            <a:pPr algn="ctr"/>
            <a:r>
              <a:rPr lang="en-US" sz="9600" dirty="0" smtClean="0"/>
              <a:t>Answer</a:t>
            </a:r>
            <a:endParaRPr lang="en-US" sz="9600" dirty="0"/>
          </a:p>
        </p:txBody>
      </p:sp>
      <p:sp>
        <p:nvSpPr>
          <p:cNvPr id="4" name="Rectangle 3"/>
          <p:cNvSpPr/>
          <p:nvPr/>
        </p:nvSpPr>
        <p:spPr>
          <a:xfrm>
            <a:off x="2514600" y="2819400"/>
            <a:ext cx="4572000" cy="2554545"/>
          </a:xfrm>
          <a:prstGeom prst="rect">
            <a:avLst/>
          </a:prstGeom>
        </p:spPr>
        <p:txBody>
          <a:bodyPr>
            <a:spAutoFit/>
          </a:bodyPr>
          <a:lstStyle/>
          <a:p>
            <a:r>
              <a:rPr lang="en-US" sz="3200" dirty="0"/>
              <a:t>PROPOSAL:  Dilution increases the frequency, resolution coherence of the signal. Succussion increases it’s amplitude </a:t>
            </a:r>
          </a:p>
        </p:txBody>
      </p:sp>
    </p:spTree>
    <p:extLst>
      <p:ext uri="{BB962C8B-B14F-4D97-AF65-F5344CB8AC3E}">
        <p14:creationId xmlns:p14="http://schemas.microsoft.com/office/powerpoint/2010/main" val="3803369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83" y="381000"/>
            <a:ext cx="4038600" cy="1143000"/>
          </a:xfrm>
        </p:spPr>
        <p:txBody>
          <a:bodyPr>
            <a:normAutofit/>
          </a:bodyPr>
          <a:lstStyle/>
          <a:p>
            <a:r>
              <a:rPr lang="en-US" dirty="0" smtClean="0"/>
              <a:t>H2O qualities </a:t>
            </a:r>
            <a:endParaRPr lang="en-US" dirty="0"/>
          </a:p>
        </p:txBody>
      </p:sp>
      <p:sp>
        <p:nvSpPr>
          <p:cNvPr id="3" name="Content Placeholder 2"/>
          <p:cNvSpPr>
            <a:spLocks noGrp="1"/>
          </p:cNvSpPr>
          <p:nvPr>
            <p:ph idx="1"/>
          </p:nvPr>
        </p:nvSpPr>
        <p:spPr>
          <a:xfrm>
            <a:off x="4419600" y="838200"/>
            <a:ext cx="4419600" cy="5562600"/>
          </a:xfrm>
        </p:spPr>
        <p:txBody>
          <a:bodyPr>
            <a:normAutofit lnSpcReduction="10000"/>
          </a:bodyPr>
          <a:lstStyle/>
          <a:p>
            <a:r>
              <a:rPr lang="en-US" dirty="0"/>
              <a:t>The water molecule is a small molecule. </a:t>
            </a:r>
            <a:endParaRPr lang="en-US" dirty="0" smtClean="0"/>
          </a:p>
          <a:p>
            <a:r>
              <a:rPr lang="en-US" dirty="0" smtClean="0"/>
              <a:t>Oxygen=sharp</a:t>
            </a:r>
            <a:r>
              <a:rPr lang="en-US" dirty="0"/>
              <a:t>, </a:t>
            </a:r>
            <a:r>
              <a:rPr lang="en-US" dirty="0" smtClean="0"/>
              <a:t>H2O penetrates, universal </a:t>
            </a:r>
            <a:r>
              <a:rPr lang="en-US" dirty="0"/>
              <a:t>solvent. </a:t>
            </a:r>
            <a:endParaRPr lang="en-US" dirty="0" smtClean="0"/>
          </a:p>
          <a:p>
            <a:r>
              <a:rPr lang="en-US" dirty="0"/>
              <a:t>O</a:t>
            </a:r>
            <a:r>
              <a:rPr lang="en-US" dirty="0" smtClean="0"/>
              <a:t>xygen </a:t>
            </a:r>
            <a:r>
              <a:rPr lang="en-US" dirty="0"/>
              <a:t>atom is analogous in shape to a tetrahedron, which gives it four connecting joints. </a:t>
            </a:r>
            <a:endParaRPr lang="en-US" dirty="0" smtClean="0"/>
          </a:p>
          <a:p>
            <a:r>
              <a:rPr lang="en-US" dirty="0" smtClean="0"/>
              <a:t>Two </a:t>
            </a:r>
            <a:r>
              <a:rPr lang="en-US" dirty="0"/>
              <a:t>of these connections hydrogen atoms are bonded, which gives the water molecule a positive and negative end.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52600"/>
            <a:ext cx="4312242" cy="4279900"/>
          </a:xfrm>
          <a:prstGeom prst="rect">
            <a:avLst/>
          </a:prstGeom>
        </p:spPr>
      </p:pic>
    </p:spTree>
    <p:extLst>
      <p:ext uri="{BB962C8B-B14F-4D97-AF65-F5344CB8AC3E}">
        <p14:creationId xmlns:p14="http://schemas.microsoft.com/office/powerpoint/2010/main" val="31320892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3105835"/>
            <a:ext cx="4572000" cy="2308324"/>
          </a:xfrm>
          <a:prstGeom prst="rect">
            <a:avLst/>
          </a:prstGeom>
        </p:spPr>
        <p:txBody>
          <a:bodyPr>
            <a:spAutoFit/>
          </a:bodyPr>
          <a:lstStyle/>
          <a:p>
            <a:r>
              <a:rPr lang="en-US" sz="3600" b="1" i="1" dirty="0" smtClean="0"/>
              <a:t>What </a:t>
            </a:r>
            <a:r>
              <a:rPr lang="en-US" sz="3600" b="1" i="1" dirty="0"/>
              <a:t>gives the homeopathic remedy its  biological action?</a:t>
            </a:r>
          </a:p>
        </p:txBody>
      </p:sp>
      <p:sp>
        <p:nvSpPr>
          <p:cNvPr id="3" name="Rectangle 2"/>
          <p:cNvSpPr/>
          <p:nvPr/>
        </p:nvSpPr>
        <p:spPr>
          <a:xfrm>
            <a:off x="2312894" y="1219200"/>
            <a:ext cx="4926106" cy="1446550"/>
          </a:xfrm>
          <a:prstGeom prst="rect">
            <a:avLst/>
          </a:prstGeom>
        </p:spPr>
        <p:txBody>
          <a:bodyPr wrap="square">
            <a:spAutoFit/>
          </a:bodyPr>
          <a:lstStyle/>
          <a:p>
            <a:pPr algn="ctr"/>
            <a:r>
              <a:rPr lang="en-US" sz="8800" dirty="0"/>
              <a:t>Question</a:t>
            </a:r>
          </a:p>
        </p:txBody>
      </p:sp>
    </p:spTree>
    <p:extLst>
      <p:ext uri="{BB962C8B-B14F-4D97-AF65-F5344CB8AC3E}">
        <p14:creationId xmlns:p14="http://schemas.microsoft.com/office/powerpoint/2010/main" val="2612716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4012" y="914400"/>
            <a:ext cx="6400800" cy="1569660"/>
          </a:xfrm>
          <a:prstGeom prst="rect">
            <a:avLst/>
          </a:prstGeom>
          <a:noFill/>
        </p:spPr>
        <p:txBody>
          <a:bodyPr wrap="square" rtlCol="0">
            <a:spAutoFit/>
          </a:bodyPr>
          <a:lstStyle/>
          <a:p>
            <a:pPr algn="ctr"/>
            <a:r>
              <a:rPr lang="en-US" sz="9600" dirty="0" smtClean="0"/>
              <a:t>Answer</a:t>
            </a:r>
            <a:endParaRPr lang="en-US" sz="9600" dirty="0"/>
          </a:p>
        </p:txBody>
      </p:sp>
      <p:sp>
        <p:nvSpPr>
          <p:cNvPr id="3" name="Rectangle 2"/>
          <p:cNvSpPr/>
          <p:nvPr/>
        </p:nvSpPr>
        <p:spPr>
          <a:xfrm>
            <a:off x="2590800" y="2458002"/>
            <a:ext cx="4572000" cy="3693319"/>
          </a:xfrm>
          <a:prstGeom prst="rect">
            <a:avLst/>
          </a:prstGeom>
        </p:spPr>
        <p:txBody>
          <a:bodyPr>
            <a:spAutoFit/>
          </a:bodyPr>
          <a:lstStyle/>
          <a:p>
            <a:r>
              <a:rPr lang="en-US" dirty="0"/>
              <a:t>Answer: The electromagnetic signal. </a:t>
            </a:r>
          </a:p>
          <a:p>
            <a:r>
              <a:rPr lang="en-US" dirty="0" err="1"/>
              <a:t>Propsoal</a:t>
            </a:r>
            <a:r>
              <a:rPr lang="en-US" dirty="0"/>
              <a:t>: Lower frequency signals from covalent bonded matter have a shorter broadcast range and talk to the system on a localized basis. The disease state arises from trying to act on a localized basis. The lower signals drown out the higher source signals.  In the homeopathic remedy  the lower source signals have been removed by dilution, and the higher signals of the source replicated and amplified,. The body recognizes the disease state systemically  from the higher signal</a:t>
            </a:r>
          </a:p>
        </p:txBody>
      </p:sp>
    </p:spTree>
    <p:extLst>
      <p:ext uri="{BB962C8B-B14F-4D97-AF65-F5344CB8AC3E}">
        <p14:creationId xmlns:p14="http://schemas.microsoft.com/office/powerpoint/2010/main" val="23934667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219200"/>
            <a:ext cx="4926106" cy="1446550"/>
          </a:xfrm>
          <a:prstGeom prst="rect">
            <a:avLst/>
          </a:prstGeom>
        </p:spPr>
        <p:txBody>
          <a:bodyPr wrap="square">
            <a:spAutoFit/>
          </a:bodyPr>
          <a:lstStyle/>
          <a:p>
            <a:pPr algn="ctr"/>
            <a:r>
              <a:rPr lang="en-US" sz="8800" dirty="0"/>
              <a:t>Question</a:t>
            </a:r>
          </a:p>
        </p:txBody>
      </p:sp>
      <p:sp>
        <p:nvSpPr>
          <p:cNvPr id="7" name="TextBox 6"/>
          <p:cNvSpPr txBox="1"/>
          <p:nvPr/>
        </p:nvSpPr>
        <p:spPr>
          <a:xfrm>
            <a:off x="2438400" y="3514891"/>
            <a:ext cx="4926106" cy="2062103"/>
          </a:xfrm>
          <a:prstGeom prst="rect">
            <a:avLst/>
          </a:prstGeom>
          <a:noFill/>
        </p:spPr>
        <p:txBody>
          <a:bodyPr wrap="square" rtlCol="0">
            <a:spAutoFit/>
          </a:bodyPr>
          <a:lstStyle/>
          <a:p>
            <a:r>
              <a:rPr lang="en-US" sz="3200" i="1" dirty="0" smtClean="0"/>
              <a:t>If a skeleton comes to you to be cured of alcoholism, what remedy do you give him?</a:t>
            </a:r>
            <a:endParaRPr lang="en-US" sz="3200" i="1" dirty="0"/>
          </a:p>
        </p:txBody>
      </p:sp>
    </p:spTree>
    <p:extLst>
      <p:ext uri="{BB962C8B-B14F-4D97-AF65-F5344CB8AC3E}">
        <p14:creationId xmlns:p14="http://schemas.microsoft.com/office/powerpoint/2010/main" val="23117202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2894" y="1219200"/>
            <a:ext cx="4926106" cy="1446550"/>
          </a:xfrm>
          <a:prstGeom prst="rect">
            <a:avLst/>
          </a:prstGeom>
        </p:spPr>
        <p:txBody>
          <a:bodyPr wrap="square">
            <a:spAutoFit/>
          </a:bodyPr>
          <a:lstStyle/>
          <a:p>
            <a:pPr algn="ctr"/>
            <a:r>
              <a:rPr lang="en-US" sz="8800" dirty="0" smtClean="0"/>
              <a:t>Answer</a:t>
            </a:r>
            <a:endParaRPr lang="en-US" sz="8800" dirty="0"/>
          </a:p>
        </p:txBody>
      </p:sp>
      <p:sp>
        <p:nvSpPr>
          <p:cNvPr id="3" name="TextBox 2"/>
          <p:cNvSpPr txBox="1"/>
          <p:nvPr/>
        </p:nvSpPr>
        <p:spPr>
          <a:xfrm>
            <a:off x="2312894" y="3277634"/>
            <a:ext cx="4926106" cy="584775"/>
          </a:xfrm>
          <a:prstGeom prst="rect">
            <a:avLst/>
          </a:prstGeom>
          <a:noFill/>
        </p:spPr>
        <p:txBody>
          <a:bodyPr wrap="square" rtlCol="0">
            <a:spAutoFit/>
          </a:bodyPr>
          <a:lstStyle/>
          <a:p>
            <a:pPr algn="ctr"/>
            <a:r>
              <a:rPr lang="en-US" sz="3200" dirty="0" err="1" smtClean="0"/>
              <a:t>Pulsatilla</a:t>
            </a:r>
            <a:r>
              <a:rPr lang="en-US" sz="3200" dirty="0" smtClean="0"/>
              <a:t> and a mop.</a:t>
            </a:r>
            <a:endParaRPr lang="en-US" sz="3200" dirty="0"/>
          </a:p>
        </p:txBody>
      </p:sp>
    </p:spTree>
    <p:extLst>
      <p:ext uri="{BB962C8B-B14F-4D97-AF65-F5344CB8AC3E}">
        <p14:creationId xmlns:p14="http://schemas.microsoft.com/office/powerpoint/2010/main" val="32543687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623"/>
            <a:ext cx="9089319" cy="6821753"/>
          </a:xfrm>
          <a:prstGeom prst="rect">
            <a:avLst/>
          </a:prstGeom>
        </p:spPr>
      </p:pic>
      <p:sp>
        <p:nvSpPr>
          <p:cNvPr id="3" name="TextBox 2"/>
          <p:cNvSpPr txBox="1"/>
          <p:nvPr/>
        </p:nvSpPr>
        <p:spPr>
          <a:xfrm>
            <a:off x="0" y="5372359"/>
            <a:ext cx="8686800" cy="1446550"/>
          </a:xfrm>
          <a:prstGeom prst="rect">
            <a:avLst/>
          </a:prstGeom>
          <a:noFill/>
        </p:spPr>
        <p:txBody>
          <a:bodyPr wrap="square" rtlCol="0">
            <a:spAutoFit/>
          </a:bodyPr>
          <a:lstStyle/>
          <a:p>
            <a:pPr algn="ctr"/>
            <a:r>
              <a:rPr lang="en-US" sz="8800" dirty="0" smtClean="0">
                <a:solidFill>
                  <a:srgbClr val="FFFF00"/>
                </a:solidFill>
              </a:rPr>
              <a:t>Thank you!</a:t>
            </a:r>
          </a:p>
        </p:txBody>
      </p:sp>
    </p:spTree>
    <p:extLst>
      <p:ext uri="{BB962C8B-B14F-4D97-AF65-F5344CB8AC3E}">
        <p14:creationId xmlns:p14="http://schemas.microsoft.com/office/powerpoint/2010/main" val="2328011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ctrTitle"/>
          </p:nvPr>
        </p:nvSpPr>
        <p:spPr>
          <a:xfrm>
            <a:off x="990599" y="1143000"/>
            <a:ext cx="7239001" cy="4001095"/>
          </a:xfrm>
          <a:prstGeom prst="rect">
            <a:avLst/>
          </a:prstGeom>
          <a:noFill/>
        </p:spPr>
        <p:txBody>
          <a:bodyPr wrap="square" rtlCol="0">
            <a:spAutoFit/>
          </a:bodyPr>
          <a:lstStyle/>
          <a:p>
            <a:pPr algn="ctr"/>
            <a:r>
              <a:rPr lang="en-US" dirty="0" smtClean="0">
                <a:solidFill>
                  <a:srgbClr val="FFFF00"/>
                </a:solidFill>
              </a:rPr>
              <a:t>Special thanks to Dr. </a:t>
            </a:r>
            <a:r>
              <a:rPr lang="en-US" dirty="0" err="1" smtClean="0">
                <a:solidFill>
                  <a:srgbClr val="FFFF00"/>
                </a:solidFill>
              </a:rPr>
              <a:t>Shashi</a:t>
            </a:r>
            <a:r>
              <a:rPr lang="en-US" dirty="0" smtClean="0">
                <a:solidFill>
                  <a:srgbClr val="FFFF00"/>
                </a:solidFill>
              </a:rPr>
              <a:t> Sharma and the  Hahnemann College of Homeopathy</a:t>
            </a:r>
            <a:br>
              <a:rPr lang="en-US" dirty="0" smtClean="0">
                <a:solidFill>
                  <a:srgbClr val="FFFF00"/>
                </a:solidFill>
              </a:rPr>
            </a:br>
            <a:endParaRPr lang="en-US" sz="3600" dirty="0">
              <a:solidFill>
                <a:srgbClr val="FFFF00"/>
              </a:solidFill>
            </a:endParaRPr>
          </a:p>
        </p:txBody>
      </p:sp>
      <p:sp>
        <p:nvSpPr>
          <p:cNvPr id="6" name="TextBox 5"/>
          <p:cNvSpPr txBox="1"/>
          <p:nvPr/>
        </p:nvSpPr>
        <p:spPr>
          <a:xfrm>
            <a:off x="1600200" y="5334000"/>
            <a:ext cx="6019800" cy="646331"/>
          </a:xfrm>
          <a:prstGeom prst="rect">
            <a:avLst/>
          </a:prstGeom>
          <a:noFill/>
        </p:spPr>
        <p:txBody>
          <a:bodyPr wrap="square" rtlCol="0">
            <a:spAutoFit/>
          </a:bodyPr>
          <a:lstStyle/>
          <a:p>
            <a:pPr algn="ctr"/>
            <a:r>
              <a:rPr lang="en-US" i="1" dirty="0">
                <a:solidFill>
                  <a:srgbClr val="FFFF00"/>
                </a:solidFill>
              </a:rPr>
              <a:t>Beyond the Molecule 2010</a:t>
            </a:r>
            <a:r>
              <a:rPr lang="en-US" dirty="0">
                <a:solidFill>
                  <a:srgbClr val="FFFF00"/>
                </a:solidFill>
              </a:rPr>
              <a:t/>
            </a:r>
            <a:br>
              <a:rPr lang="en-US" dirty="0">
                <a:solidFill>
                  <a:srgbClr val="FFFF00"/>
                </a:solidFill>
              </a:rPr>
            </a:br>
            <a:r>
              <a:rPr lang="en-US" dirty="0">
                <a:solidFill>
                  <a:srgbClr val="FFFF00"/>
                </a:solidFill>
              </a:rPr>
              <a:t>with John Benneth</a:t>
            </a:r>
            <a:endParaRPr lang="en-US" dirty="0"/>
          </a:p>
        </p:txBody>
      </p:sp>
    </p:spTree>
    <p:extLst>
      <p:ext uri="{BB962C8B-B14F-4D97-AF65-F5344CB8AC3E}">
        <p14:creationId xmlns:p14="http://schemas.microsoft.com/office/powerpoint/2010/main" val="69195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6669107"/>
            <a:ext cx="5791200" cy="1143000"/>
          </a:xfrm>
        </p:spPr>
        <p:txBody>
          <a:bodyPr/>
          <a:lstStyle/>
          <a:p>
            <a:r>
              <a:rPr lang="en-US" dirty="0" smtClean="0"/>
              <a:t>How water structures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664145"/>
            <a:ext cx="12841715" cy="5279287"/>
          </a:xfrm>
        </p:spPr>
      </p:pic>
      <p:sp>
        <p:nvSpPr>
          <p:cNvPr id="8" name="TextBox 7"/>
          <p:cNvSpPr txBox="1"/>
          <p:nvPr/>
        </p:nvSpPr>
        <p:spPr>
          <a:xfrm>
            <a:off x="0" y="606710"/>
            <a:ext cx="8305800" cy="1569660"/>
          </a:xfrm>
          <a:prstGeom prst="rect">
            <a:avLst/>
          </a:prstGeom>
          <a:noFill/>
        </p:spPr>
        <p:txBody>
          <a:bodyPr wrap="square" rtlCol="0">
            <a:spAutoFit/>
          </a:bodyPr>
          <a:lstStyle/>
          <a:p>
            <a:pPr algn="r"/>
            <a:r>
              <a:rPr lang="en-US" sz="3200" dirty="0" smtClean="0"/>
              <a:t>Water molecules form around an ion according to its shape and magnetic signature to create  an ionic  macro </a:t>
            </a:r>
            <a:endParaRPr lang="en-US" sz="3200" dirty="0"/>
          </a:p>
        </p:txBody>
      </p:sp>
      <p:grpSp>
        <p:nvGrpSpPr>
          <p:cNvPr id="3" name="Group 2"/>
          <p:cNvGrpSpPr/>
          <p:nvPr/>
        </p:nvGrpSpPr>
        <p:grpSpPr>
          <a:xfrm>
            <a:off x="-3581400" y="218980"/>
            <a:ext cx="2133600" cy="2469280"/>
            <a:chOff x="9448800" y="251047"/>
            <a:chExt cx="2133600" cy="246928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8800" y="583141"/>
              <a:ext cx="2133600" cy="1740959"/>
            </a:xfrm>
            <a:prstGeom prst="rect">
              <a:avLst/>
            </a:prstGeom>
          </p:spPr>
        </p:pic>
        <p:sp>
          <p:nvSpPr>
            <p:cNvPr id="9" name="TextBox 8"/>
            <p:cNvSpPr txBox="1"/>
            <p:nvPr/>
          </p:nvSpPr>
          <p:spPr>
            <a:xfrm>
              <a:off x="9756318" y="2350995"/>
              <a:ext cx="1525764" cy="369332"/>
            </a:xfrm>
            <a:prstGeom prst="rect">
              <a:avLst/>
            </a:prstGeom>
            <a:noFill/>
          </p:spPr>
          <p:txBody>
            <a:bodyPr wrap="square" rtlCol="0">
              <a:spAutoFit/>
            </a:bodyPr>
            <a:lstStyle/>
            <a:p>
              <a:r>
                <a:rPr lang="en-US" dirty="0" smtClean="0"/>
                <a:t>Negative pole</a:t>
              </a:r>
              <a:endParaRPr lang="en-US" dirty="0"/>
            </a:p>
          </p:txBody>
        </p:sp>
        <p:sp>
          <p:nvSpPr>
            <p:cNvPr id="10" name="TextBox 9"/>
            <p:cNvSpPr txBox="1"/>
            <p:nvPr/>
          </p:nvSpPr>
          <p:spPr>
            <a:xfrm>
              <a:off x="9774248" y="251047"/>
              <a:ext cx="1525764" cy="369332"/>
            </a:xfrm>
            <a:prstGeom prst="rect">
              <a:avLst/>
            </a:prstGeom>
            <a:noFill/>
          </p:spPr>
          <p:txBody>
            <a:bodyPr wrap="square" rtlCol="0">
              <a:spAutoFit/>
            </a:bodyPr>
            <a:lstStyle/>
            <a:p>
              <a:r>
                <a:rPr lang="en-US" dirty="0" smtClean="0"/>
                <a:t>Positive  pole</a:t>
              </a:r>
              <a:endParaRPr lang="en-US" dirty="0"/>
            </a:p>
          </p:txBody>
        </p:sp>
      </p:grpSp>
      <p:sp>
        <p:nvSpPr>
          <p:cNvPr id="4" name="Rounded Rectangle 3"/>
          <p:cNvSpPr/>
          <p:nvPr/>
        </p:nvSpPr>
        <p:spPr>
          <a:xfrm>
            <a:off x="5643282" y="2209800"/>
            <a:ext cx="3805518" cy="449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688105" y="2819400"/>
            <a:ext cx="3117477" cy="830997"/>
          </a:xfrm>
          <a:prstGeom prst="rect">
            <a:avLst/>
          </a:prstGeom>
          <a:noFill/>
        </p:spPr>
        <p:txBody>
          <a:bodyPr wrap="square" rtlCol="0">
            <a:spAutoFit/>
          </a:bodyPr>
          <a:lstStyle/>
          <a:p>
            <a:pPr marL="285750" indent="-285750">
              <a:buFont typeface="Arial" pitchFamily="34" charset="0"/>
              <a:buChar char="•"/>
            </a:pPr>
            <a:r>
              <a:rPr lang="en-US" sz="2400" dirty="0" err="1"/>
              <a:t>Cybotactic</a:t>
            </a:r>
            <a:r>
              <a:rPr lang="en-US" sz="2400" dirty="0"/>
              <a:t> </a:t>
            </a:r>
            <a:r>
              <a:rPr lang="en-US" sz="2400" dirty="0" smtClean="0"/>
              <a:t>field</a:t>
            </a:r>
          </a:p>
          <a:p>
            <a:pPr marL="285750" indent="-285750">
              <a:buFont typeface="Arial" pitchFamily="34" charset="0"/>
              <a:buChar char="•"/>
            </a:pPr>
            <a:r>
              <a:rPr lang="en-US" sz="2400" dirty="0" smtClean="0"/>
              <a:t>Outer hydrate shell</a:t>
            </a:r>
          </a:p>
        </p:txBody>
      </p:sp>
      <p:sp>
        <p:nvSpPr>
          <p:cNvPr id="11" name="TextBox 10"/>
          <p:cNvSpPr txBox="1"/>
          <p:nvPr/>
        </p:nvSpPr>
        <p:spPr>
          <a:xfrm>
            <a:off x="5714999" y="4118166"/>
            <a:ext cx="3200400" cy="461665"/>
          </a:xfrm>
          <a:prstGeom prst="rect">
            <a:avLst/>
          </a:prstGeom>
          <a:noFill/>
        </p:spPr>
        <p:txBody>
          <a:bodyPr wrap="square" rtlCol="0">
            <a:spAutoFit/>
          </a:bodyPr>
          <a:lstStyle/>
          <a:p>
            <a:pPr marL="285750" indent="-285750">
              <a:buFont typeface="Arial" pitchFamily="34" charset="0"/>
              <a:buChar char="•"/>
            </a:pPr>
            <a:r>
              <a:rPr lang="en-US" sz="2400" dirty="0" smtClean="0"/>
              <a:t>Inner  hydrate shell</a:t>
            </a:r>
          </a:p>
        </p:txBody>
      </p:sp>
      <p:sp>
        <p:nvSpPr>
          <p:cNvPr id="14" name="TextBox 13"/>
          <p:cNvSpPr txBox="1"/>
          <p:nvPr/>
        </p:nvSpPr>
        <p:spPr>
          <a:xfrm>
            <a:off x="5732928" y="5029200"/>
            <a:ext cx="3072654" cy="1200329"/>
          </a:xfrm>
          <a:prstGeom prst="rect">
            <a:avLst/>
          </a:prstGeom>
          <a:noFill/>
        </p:spPr>
        <p:txBody>
          <a:bodyPr wrap="square" rtlCol="0">
            <a:spAutoFit/>
          </a:bodyPr>
          <a:lstStyle/>
          <a:p>
            <a:pPr marL="285750" indent="-285750">
              <a:buFont typeface="Arial" pitchFamily="34" charset="0"/>
              <a:buChar char="•"/>
            </a:pPr>
            <a:r>
              <a:rPr lang="en-US" sz="2400" dirty="0"/>
              <a:t>Outer hydrate shell extends </a:t>
            </a:r>
            <a:r>
              <a:rPr lang="en-US" sz="2400" dirty="0" smtClean="0"/>
              <a:t>to </a:t>
            </a:r>
            <a:r>
              <a:rPr lang="en-US" sz="2400" dirty="0"/>
              <a:t>next </a:t>
            </a:r>
            <a:r>
              <a:rPr lang="en-US" sz="2400" dirty="0" err="1"/>
              <a:t>cybotactic</a:t>
            </a:r>
            <a:r>
              <a:rPr lang="en-US" sz="2400" dirty="0"/>
              <a:t> shell</a:t>
            </a:r>
          </a:p>
        </p:txBody>
      </p:sp>
      <p:sp>
        <p:nvSpPr>
          <p:cNvPr id="15" name="Rounded Rectangle 14"/>
          <p:cNvSpPr/>
          <p:nvPr/>
        </p:nvSpPr>
        <p:spPr>
          <a:xfrm>
            <a:off x="8915399" y="2114050"/>
            <a:ext cx="3048001" cy="459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67200" y="2819400"/>
            <a:ext cx="1831014" cy="369332"/>
          </a:xfrm>
          <a:prstGeom prst="rect">
            <a:avLst/>
          </a:prstGeom>
          <a:noFill/>
        </p:spPr>
        <p:txBody>
          <a:bodyPr wrap="none" rtlCol="0">
            <a:spAutoFit/>
          </a:bodyPr>
          <a:lstStyle/>
          <a:p>
            <a:r>
              <a:rPr lang="en-US" dirty="0"/>
              <a:t>Aqueous macros</a:t>
            </a:r>
          </a:p>
        </p:txBody>
      </p:sp>
    </p:spTree>
    <p:extLst>
      <p:ext uri="{BB962C8B-B14F-4D97-AF65-F5344CB8AC3E}">
        <p14:creationId xmlns:p14="http://schemas.microsoft.com/office/powerpoint/2010/main" val="36032626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130579" y="2563658"/>
            <a:ext cx="1471285" cy="1156413"/>
            <a:chOff x="2111986" y="2053973"/>
            <a:chExt cx="2131110" cy="1864300"/>
          </a:xfrm>
        </p:grpSpPr>
        <p:grpSp>
          <p:nvGrpSpPr>
            <p:cNvPr id="4" name="Group 3"/>
            <p:cNvGrpSpPr/>
            <p:nvPr/>
          </p:nvGrpSpPr>
          <p:grpSpPr>
            <a:xfrm rot="15809721">
              <a:off x="3612555" y="3287731"/>
              <a:ext cx="606028" cy="655055"/>
              <a:chOff x="4500562" y="3307345"/>
              <a:chExt cx="606028" cy="655055"/>
            </a:xfrm>
          </p:grpSpPr>
          <p:pic>
            <p:nvPicPr>
              <p:cNvPr id="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rot="14349103">
              <a:off x="3337096" y="2645517"/>
              <a:ext cx="606028" cy="655055"/>
              <a:chOff x="4500562" y="3307345"/>
              <a:chExt cx="606028" cy="655055"/>
            </a:xfrm>
          </p:grpSpPr>
          <p:pic>
            <p:nvPicPr>
              <p:cNvPr id="1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rot="12968614">
              <a:off x="2848215" y="2242588"/>
              <a:ext cx="606028" cy="655055"/>
              <a:chOff x="4500562" y="3307345"/>
              <a:chExt cx="606028" cy="655055"/>
            </a:xfrm>
          </p:grpSpPr>
          <p:pic>
            <p:nvPicPr>
              <p:cNvPr id="1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rot="11083149">
              <a:off x="2111986" y="2053973"/>
              <a:ext cx="606028" cy="655055"/>
              <a:chOff x="4500562" y="3307345"/>
              <a:chExt cx="606028" cy="655055"/>
            </a:xfrm>
          </p:grpSpPr>
          <p:pic>
            <p:nvPicPr>
              <p:cNvPr id="1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4" name="Group 23"/>
          <p:cNvGrpSpPr/>
          <p:nvPr/>
        </p:nvGrpSpPr>
        <p:grpSpPr>
          <a:xfrm rot="4538038">
            <a:off x="7465675" y="3281794"/>
            <a:ext cx="1321914" cy="1287083"/>
            <a:chOff x="2111986" y="2053973"/>
            <a:chExt cx="2131110" cy="1864300"/>
          </a:xfrm>
        </p:grpSpPr>
        <p:grpSp>
          <p:nvGrpSpPr>
            <p:cNvPr id="25" name="Group 24"/>
            <p:cNvGrpSpPr/>
            <p:nvPr/>
          </p:nvGrpSpPr>
          <p:grpSpPr>
            <a:xfrm rot="15809721">
              <a:off x="3612555" y="3287731"/>
              <a:ext cx="606028" cy="655055"/>
              <a:chOff x="4500562" y="3307345"/>
              <a:chExt cx="606028" cy="655055"/>
            </a:xfrm>
          </p:grpSpPr>
          <p:pic>
            <p:nvPicPr>
              <p:cNvPr id="3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rot="14349103">
              <a:off x="3337096" y="2645517"/>
              <a:ext cx="606028" cy="655055"/>
              <a:chOff x="4500562" y="3307345"/>
              <a:chExt cx="606028" cy="655055"/>
            </a:xfrm>
          </p:grpSpPr>
          <p:pic>
            <p:nvPicPr>
              <p:cNvPr id="3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rot="12968614">
              <a:off x="2848215" y="2242588"/>
              <a:ext cx="606028" cy="655055"/>
              <a:chOff x="4500562" y="3307345"/>
              <a:chExt cx="606028" cy="655055"/>
            </a:xfrm>
          </p:grpSpPr>
          <p:pic>
            <p:nvPicPr>
              <p:cNvPr id="3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rot="11083149">
              <a:off x="2111986" y="2053973"/>
              <a:ext cx="606028" cy="655055"/>
              <a:chOff x="4500562" y="3307345"/>
              <a:chExt cx="606028" cy="655055"/>
            </a:xfrm>
          </p:grpSpPr>
          <p:pic>
            <p:nvPicPr>
              <p:cNvPr id="2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8" name="Group 57"/>
          <p:cNvGrpSpPr/>
          <p:nvPr/>
        </p:nvGrpSpPr>
        <p:grpSpPr>
          <a:xfrm rot="10319078">
            <a:off x="6319051" y="3725173"/>
            <a:ext cx="1471285" cy="1156413"/>
            <a:chOff x="2111986" y="2053973"/>
            <a:chExt cx="2131110" cy="1864300"/>
          </a:xfrm>
        </p:grpSpPr>
        <p:grpSp>
          <p:nvGrpSpPr>
            <p:cNvPr id="59" name="Group 58"/>
            <p:cNvGrpSpPr/>
            <p:nvPr/>
          </p:nvGrpSpPr>
          <p:grpSpPr>
            <a:xfrm rot="15809721">
              <a:off x="3612555" y="3287731"/>
              <a:ext cx="606028" cy="655055"/>
              <a:chOff x="4500562" y="3307345"/>
              <a:chExt cx="606028" cy="655055"/>
            </a:xfrm>
          </p:grpSpPr>
          <p:pic>
            <p:nvPicPr>
              <p:cNvPr id="7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59"/>
            <p:cNvGrpSpPr/>
            <p:nvPr/>
          </p:nvGrpSpPr>
          <p:grpSpPr>
            <a:xfrm rot="14349103">
              <a:off x="3337096" y="2645517"/>
              <a:ext cx="606028" cy="655055"/>
              <a:chOff x="4500562" y="3307345"/>
              <a:chExt cx="606028" cy="655055"/>
            </a:xfrm>
          </p:grpSpPr>
          <p:pic>
            <p:nvPicPr>
              <p:cNvPr id="6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p:cNvGrpSpPr/>
            <p:nvPr/>
          </p:nvGrpSpPr>
          <p:grpSpPr>
            <a:xfrm rot="12968614">
              <a:off x="2848215" y="2242588"/>
              <a:ext cx="606028" cy="655055"/>
              <a:chOff x="4500562" y="3307345"/>
              <a:chExt cx="606028" cy="655055"/>
            </a:xfrm>
          </p:grpSpPr>
          <p:pic>
            <p:nvPicPr>
              <p:cNvPr id="6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p:cNvGrpSpPr/>
            <p:nvPr/>
          </p:nvGrpSpPr>
          <p:grpSpPr>
            <a:xfrm rot="11083149">
              <a:off x="2111986" y="2053973"/>
              <a:ext cx="606028" cy="655055"/>
              <a:chOff x="4500562" y="3307345"/>
              <a:chExt cx="606028" cy="655055"/>
            </a:xfrm>
          </p:grpSpPr>
          <p:pic>
            <p:nvPicPr>
              <p:cNvPr id="6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2" name="Group 91"/>
          <p:cNvGrpSpPr/>
          <p:nvPr/>
        </p:nvGrpSpPr>
        <p:grpSpPr>
          <a:xfrm rot="10998057">
            <a:off x="5733871" y="3646023"/>
            <a:ext cx="1471285" cy="1156413"/>
            <a:chOff x="2111986" y="2053973"/>
            <a:chExt cx="2131110" cy="1864300"/>
          </a:xfrm>
        </p:grpSpPr>
        <p:grpSp>
          <p:nvGrpSpPr>
            <p:cNvPr id="93" name="Group 92"/>
            <p:cNvGrpSpPr/>
            <p:nvPr/>
          </p:nvGrpSpPr>
          <p:grpSpPr>
            <a:xfrm rot="15809721">
              <a:off x="3612555" y="3287731"/>
              <a:ext cx="606028" cy="655055"/>
              <a:chOff x="4500562" y="3307345"/>
              <a:chExt cx="606028" cy="655055"/>
            </a:xfrm>
          </p:grpSpPr>
          <p:pic>
            <p:nvPicPr>
              <p:cNvPr id="10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93"/>
            <p:cNvGrpSpPr/>
            <p:nvPr/>
          </p:nvGrpSpPr>
          <p:grpSpPr>
            <a:xfrm rot="14349103">
              <a:off x="3337096" y="2645517"/>
              <a:ext cx="606028" cy="655055"/>
              <a:chOff x="4500562" y="3307345"/>
              <a:chExt cx="606028" cy="655055"/>
            </a:xfrm>
          </p:grpSpPr>
          <p:pic>
            <p:nvPicPr>
              <p:cNvPr id="10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5" name="Group 94"/>
            <p:cNvGrpSpPr/>
            <p:nvPr/>
          </p:nvGrpSpPr>
          <p:grpSpPr>
            <a:xfrm rot="12968614">
              <a:off x="2848215" y="2242588"/>
              <a:ext cx="606028" cy="655055"/>
              <a:chOff x="4500562" y="3307345"/>
              <a:chExt cx="606028" cy="655055"/>
            </a:xfrm>
          </p:grpSpPr>
          <p:pic>
            <p:nvPicPr>
              <p:cNvPr id="10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 name="Group 95"/>
            <p:cNvGrpSpPr/>
            <p:nvPr/>
          </p:nvGrpSpPr>
          <p:grpSpPr>
            <a:xfrm rot="11083149">
              <a:off x="2111986" y="2053973"/>
              <a:ext cx="606028" cy="655055"/>
              <a:chOff x="4500562" y="3307345"/>
              <a:chExt cx="606028" cy="655055"/>
            </a:xfrm>
          </p:grpSpPr>
          <p:pic>
            <p:nvPicPr>
              <p:cNvPr id="9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0" name="Group 159"/>
          <p:cNvGrpSpPr/>
          <p:nvPr/>
        </p:nvGrpSpPr>
        <p:grpSpPr>
          <a:xfrm rot="13013692">
            <a:off x="4177296" y="3091433"/>
            <a:ext cx="1471285" cy="1156413"/>
            <a:chOff x="2111986" y="2053973"/>
            <a:chExt cx="2131110" cy="1864300"/>
          </a:xfrm>
        </p:grpSpPr>
        <p:grpSp>
          <p:nvGrpSpPr>
            <p:cNvPr id="161" name="Group 160"/>
            <p:cNvGrpSpPr/>
            <p:nvPr/>
          </p:nvGrpSpPr>
          <p:grpSpPr>
            <a:xfrm rot="15809721">
              <a:off x="3612555" y="3287731"/>
              <a:ext cx="606028" cy="655055"/>
              <a:chOff x="4500562" y="3307345"/>
              <a:chExt cx="606028" cy="655055"/>
            </a:xfrm>
          </p:grpSpPr>
          <p:pic>
            <p:nvPicPr>
              <p:cNvPr id="17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2" name="Group 161"/>
            <p:cNvGrpSpPr/>
            <p:nvPr/>
          </p:nvGrpSpPr>
          <p:grpSpPr>
            <a:xfrm rot="14349103">
              <a:off x="3337096" y="2645517"/>
              <a:ext cx="606028" cy="655055"/>
              <a:chOff x="4500562" y="3307345"/>
              <a:chExt cx="606028" cy="655055"/>
            </a:xfrm>
          </p:grpSpPr>
          <p:pic>
            <p:nvPicPr>
              <p:cNvPr id="17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3" name="Group 162"/>
            <p:cNvGrpSpPr/>
            <p:nvPr/>
          </p:nvGrpSpPr>
          <p:grpSpPr>
            <a:xfrm rot="12968614">
              <a:off x="2848215" y="2242588"/>
              <a:ext cx="606028" cy="655055"/>
              <a:chOff x="4500562" y="3307345"/>
              <a:chExt cx="606028" cy="655055"/>
            </a:xfrm>
          </p:grpSpPr>
          <p:pic>
            <p:nvPicPr>
              <p:cNvPr id="16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4" name="Group 163"/>
            <p:cNvGrpSpPr/>
            <p:nvPr/>
          </p:nvGrpSpPr>
          <p:grpSpPr>
            <a:xfrm rot="11083149">
              <a:off x="2111986" y="2053973"/>
              <a:ext cx="606028" cy="655055"/>
              <a:chOff x="4500562" y="3307345"/>
              <a:chExt cx="606028" cy="655055"/>
            </a:xfrm>
          </p:grpSpPr>
          <p:pic>
            <p:nvPicPr>
              <p:cNvPr id="16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 name="Group 6"/>
          <p:cNvGrpSpPr/>
          <p:nvPr/>
        </p:nvGrpSpPr>
        <p:grpSpPr>
          <a:xfrm>
            <a:off x="4614150" y="2577576"/>
            <a:ext cx="2724400" cy="1504766"/>
            <a:chOff x="-1532984" y="2076410"/>
            <a:chExt cx="3946208" cy="2425894"/>
          </a:xfrm>
        </p:grpSpPr>
        <p:grpSp>
          <p:nvGrpSpPr>
            <p:cNvPr id="41" name="Group 40"/>
            <p:cNvGrpSpPr/>
            <p:nvPr/>
          </p:nvGrpSpPr>
          <p:grpSpPr>
            <a:xfrm rot="15930333">
              <a:off x="415519" y="2391384"/>
              <a:ext cx="2131110" cy="1864300"/>
              <a:chOff x="2111986" y="2053973"/>
              <a:chExt cx="2131110" cy="1864300"/>
            </a:xfrm>
          </p:grpSpPr>
          <p:grpSp>
            <p:nvGrpSpPr>
              <p:cNvPr id="42" name="Group 41"/>
              <p:cNvGrpSpPr/>
              <p:nvPr/>
            </p:nvGrpSpPr>
            <p:grpSpPr>
              <a:xfrm rot="15809721">
                <a:off x="3612555" y="3287731"/>
                <a:ext cx="606028" cy="655055"/>
                <a:chOff x="4500562" y="3307345"/>
                <a:chExt cx="606028" cy="655055"/>
              </a:xfrm>
            </p:grpSpPr>
            <p:pic>
              <p:nvPicPr>
                <p:cNvPr id="5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p:cNvGrpSpPr/>
              <p:nvPr/>
            </p:nvGrpSpPr>
            <p:grpSpPr>
              <a:xfrm rot="14349103">
                <a:off x="3337096" y="2645517"/>
                <a:ext cx="606028" cy="655055"/>
                <a:chOff x="4500562" y="3307345"/>
                <a:chExt cx="606028" cy="655055"/>
              </a:xfrm>
            </p:grpSpPr>
            <p:pic>
              <p:nvPicPr>
                <p:cNvPr id="5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p:cNvGrpSpPr/>
              <p:nvPr/>
            </p:nvGrpSpPr>
            <p:grpSpPr>
              <a:xfrm rot="12968614">
                <a:off x="2848215" y="2242588"/>
                <a:ext cx="606028" cy="655055"/>
                <a:chOff x="4500562" y="3307345"/>
                <a:chExt cx="606028" cy="655055"/>
              </a:xfrm>
            </p:grpSpPr>
            <p:pic>
              <p:nvPicPr>
                <p:cNvPr id="4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rot="11083149">
                <a:off x="2111986" y="2053973"/>
                <a:ext cx="606028" cy="655055"/>
                <a:chOff x="4500562" y="3307345"/>
                <a:chExt cx="606028" cy="655055"/>
              </a:xfrm>
            </p:grpSpPr>
            <p:pic>
              <p:nvPicPr>
                <p:cNvPr id="4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5" name="Group 74"/>
            <p:cNvGrpSpPr/>
            <p:nvPr/>
          </p:nvGrpSpPr>
          <p:grpSpPr>
            <a:xfrm rot="15168628">
              <a:off x="17689" y="2467714"/>
              <a:ext cx="2131110" cy="1864300"/>
              <a:chOff x="2111986" y="2053973"/>
              <a:chExt cx="2131110" cy="1864300"/>
            </a:xfrm>
          </p:grpSpPr>
          <p:grpSp>
            <p:nvGrpSpPr>
              <p:cNvPr id="76" name="Group 75"/>
              <p:cNvGrpSpPr/>
              <p:nvPr/>
            </p:nvGrpSpPr>
            <p:grpSpPr>
              <a:xfrm rot="15809721">
                <a:off x="3612555" y="3287731"/>
                <a:ext cx="606028" cy="655055"/>
                <a:chOff x="4500562" y="3307345"/>
                <a:chExt cx="606028" cy="655055"/>
              </a:xfrm>
            </p:grpSpPr>
            <p:pic>
              <p:nvPicPr>
                <p:cNvPr id="8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Group 76"/>
              <p:cNvGrpSpPr/>
              <p:nvPr/>
            </p:nvGrpSpPr>
            <p:grpSpPr>
              <a:xfrm rot="14349103">
                <a:off x="3337096" y="2645517"/>
                <a:ext cx="606028" cy="655055"/>
                <a:chOff x="4500562" y="3307345"/>
                <a:chExt cx="606028" cy="655055"/>
              </a:xfrm>
            </p:grpSpPr>
            <p:pic>
              <p:nvPicPr>
                <p:cNvPr id="8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p:cNvGrpSpPr/>
              <p:nvPr/>
            </p:nvGrpSpPr>
            <p:grpSpPr>
              <a:xfrm rot="12968614">
                <a:off x="2848215" y="2242588"/>
                <a:ext cx="606028" cy="655055"/>
                <a:chOff x="4500562" y="3307345"/>
                <a:chExt cx="606028" cy="655055"/>
              </a:xfrm>
            </p:grpSpPr>
            <p:pic>
              <p:nvPicPr>
                <p:cNvPr id="8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Group 78"/>
              <p:cNvGrpSpPr/>
              <p:nvPr/>
            </p:nvGrpSpPr>
            <p:grpSpPr>
              <a:xfrm rot="11083149">
                <a:off x="2111986" y="2053973"/>
                <a:ext cx="606028" cy="655055"/>
                <a:chOff x="4500562" y="3307345"/>
                <a:chExt cx="606028" cy="655055"/>
              </a:xfrm>
            </p:grpSpPr>
            <p:pic>
              <p:nvPicPr>
                <p:cNvPr id="8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 name="Group 5"/>
            <p:cNvGrpSpPr/>
            <p:nvPr/>
          </p:nvGrpSpPr>
          <p:grpSpPr>
            <a:xfrm>
              <a:off x="-1532984" y="2076410"/>
              <a:ext cx="2994631" cy="2273494"/>
              <a:chOff x="-1532984" y="2076410"/>
              <a:chExt cx="2994631" cy="2273494"/>
            </a:xfrm>
          </p:grpSpPr>
          <p:grpSp>
            <p:nvGrpSpPr>
              <p:cNvPr id="109" name="Group 108"/>
              <p:cNvGrpSpPr/>
              <p:nvPr/>
            </p:nvGrpSpPr>
            <p:grpSpPr>
              <a:xfrm rot="15168628">
                <a:off x="-536058" y="2263386"/>
                <a:ext cx="2131110" cy="1864300"/>
                <a:chOff x="2111986" y="2053973"/>
                <a:chExt cx="2131110" cy="1864300"/>
              </a:xfrm>
            </p:grpSpPr>
            <p:grpSp>
              <p:nvGrpSpPr>
                <p:cNvPr id="110" name="Group 109"/>
                <p:cNvGrpSpPr/>
                <p:nvPr/>
              </p:nvGrpSpPr>
              <p:grpSpPr>
                <a:xfrm rot="15809721">
                  <a:off x="3612555" y="3287731"/>
                  <a:ext cx="606028" cy="655055"/>
                  <a:chOff x="4500562" y="3307345"/>
                  <a:chExt cx="606028" cy="655055"/>
                </a:xfrm>
              </p:grpSpPr>
              <p:pic>
                <p:nvPicPr>
                  <p:cNvPr id="12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p:cNvGrpSpPr/>
                <p:nvPr/>
              </p:nvGrpSpPr>
              <p:grpSpPr>
                <a:xfrm rot="14349103">
                  <a:off x="3337096" y="2645517"/>
                  <a:ext cx="606028" cy="655055"/>
                  <a:chOff x="4500562" y="3307345"/>
                  <a:chExt cx="606028" cy="655055"/>
                </a:xfrm>
              </p:grpSpPr>
              <p:pic>
                <p:nvPicPr>
                  <p:cNvPr id="12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2" name="Group 111"/>
                <p:cNvGrpSpPr/>
                <p:nvPr/>
              </p:nvGrpSpPr>
              <p:grpSpPr>
                <a:xfrm rot="12968614">
                  <a:off x="2848215" y="2242588"/>
                  <a:ext cx="606028" cy="655055"/>
                  <a:chOff x="4500562" y="3307345"/>
                  <a:chExt cx="606028" cy="655055"/>
                </a:xfrm>
              </p:grpSpPr>
              <p:pic>
                <p:nvPicPr>
                  <p:cNvPr id="11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3" name="Group 112"/>
                <p:cNvGrpSpPr/>
                <p:nvPr/>
              </p:nvGrpSpPr>
              <p:grpSpPr>
                <a:xfrm rot="11083149">
                  <a:off x="2111986" y="2053973"/>
                  <a:ext cx="606028" cy="655055"/>
                  <a:chOff x="4500562" y="3307345"/>
                  <a:chExt cx="606028" cy="655055"/>
                </a:xfrm>
              </p:grpSpPr>
              <p:pic>
                <p:nvPicPr>
                  <p:cNvPr id="11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6" name="Group 125"/>
              <p:cNvGrpSpPr/>
              <p:nvPr/>
            </p:nvGrpSpPr>
            <p:grpSpPr>
              <a:xfrm rot="15168628">
                <a:off x="-1071832" y="2352199"/>
                <a:ext cx="2131110" cy="1864300"/>
                <a:chOff x="2111986" y="2053973"/>
                <a:chExt cx="2131110" cy="1864300"/>
              </a:xfrm>
            </p:grpSpPr>
            <p:grpSp>
              <p:nvGrpSpPr>
                <p:cNvPr id="127" name="Group 126"/>
                <p:cNvGrpSpPr/>
                <p:nvPr/>
              </p:nvGrpSpPr>
              <p:grpSpPr>
                <a:xfrm rot="15809721">
                  <a:off x="3612555" y="3287731"/>
                  <a:ext cx="606028" cy="655055"/>
                  <a:chOff x="4500562" y="3307345"/>
                  <a:chExt cx="606028" cy="655055"/>
                </a:xfrm>
              </p:grpSpPr>
              <p:pic>
                <p:nvPicPr>
                  <p:cNvPr id="14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8" name="Group 127"/>
                <p:cNvGrpSpPr/>
                <p:nvPr/>
              </p:nvGrpSpPr>
              <p:grpSpPr>
                <a:xfrm rot="14349103">
                  <a:off x="3337096" y="2645517"/>
                  <a:ext cx="606028" cy="655055"/>
                  <a:chOff x="4500562" y="3307345"/>
                  <a:chExt cx="606028" cy="655055"/>
                </a:xfrm>
              </p:grpSpPr>
              <p:pic>
                <p:nvPicPr>
                  <p:cNvPr id="13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9" name="Group 128"/>
                <p:cNvGrpSpPr/>
                <p:nvPr/>
              </p:nvGrpSpPr>
              <p:grpSpPr>
                <a:xfrm rot="12968614">
                  <a:off x="2848215" y="2242588"/>
                  <a:ext cx="606028" cy="655055"/>
                  <a:chOff x="4500562" y="3307345"/>
                  <a:chExt cx="606028" cy="655055"/>
                </a:xfrm>
              </p:grpSpPr>
              <p:pic>
                <p:nvPicPr>
                  <p:cNvPr id="13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0" name="Group 129"/>
                <p:cNvGrpSpPr/>
                <p:nvPr/>
              </p:nvGrpSpPr>
              <p:grpSpPr>
                <a:xfrm rot="11083149">
                  <a:off x="2111986" y="2053973"/>
                  <a:ext cx="606028" cy="655055"/>
                  <a:chOff x="4500562" y="3307345"/>
                  <a:chExt cx="606028" cy="655055"/>
                </a:xfrm>
              </p:grpSpPr>
              <p:pic>
                <p:nvPicPr>
                  <p:cNvPr id="13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3" name="Group 142"/>
              <p:cNvGrpSpPr/>
              <p:nvPr/>
            </p:nvGrpSpPr>
            <p:grpSpPr>
              <a:xfrm rot="15168628">
                <a:off x="-1666389" y="2209815"/>
                <a:ext cx="2131110" cy="1864300"/>
                <a:chOff x="2111986" y="2053973"/>
                <a:chExt cx="2131110" cy="1864300"/>
              </a:xfrm>
            </p:grpSpPr>
            <p:grpSp>
              <p:nvGrpSpPr>
                <p:cNvPr id="144" name="Group 143"/>
                <p:cNvGrpSpPr/>
                <p:nvPr/>
              </p:nvGrpSpPr>
              <p:grpSpPr>
                <a:xfrm rot="15809721">
                  <a:off x="3612555" y="3287731"/>
                  <a:ext cx="606028" cy="655055"/>
                  <a:chOff x="4500562" y="3307345"/>
                  <a:chExt cx="606028" cy="655055"/>
                </a:xfrm>
              </p:grpSpPr>
              <p:pic>
                <p:nvPicPr>
                  <p:cNvPr id="15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5" name="Group 144"/>
                <p:cNvGrpSpPr/>
                <p:nvPr/>
              </p:nvGrpSpPr>
              <p:grpSpPr>
                <a:xfrm rot="14349103">
                  <a:off x="3337096" y="2645517"/>
                  <a:ext cx="606028" cy="655055"/>
                  <a:chOff x="4500562" y="3307345"/>
                  <a:chExt cx="606028" cy="655055"/>
                </a:xfrm>
              </p:grpSpPr>
              <p:pic>
                <p:nvPicPr>
                  <p:cNvPr id="15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6" name="Group 145"/>
                <p:cNvGrpSpPr/>
                <p:nvPr/>
              </p:nvGrpSpPr>
              <p:grpSpPr>
                <a:xfrm rot="12968614">
                  <a:off x="2848215" y="2242588"/>
                  <a:ext cx="606028" cy="655055"/>
                  <a:chOff x="4500562" y="3307345"/>
                  <a:chExt cx="606028" cy="655055"/>
                </a:xfrm>
              </p:grpSpPr>
              <p:pic>
                <p:nvPicPr>
                  <p:cNvPr id="15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7" name="Group 146"/>
                <p:cNvGrpSpPr/>
                <p:nvPr/>
              </p:nvGrpSpPr>
              <p:grpSpPr>
                <a:xfrm rot="11083149">
                  <a:off x="2111986" y="2053973"/>
                  <a:ext cx="606028" cy="655055"/>
                  <a:chOff x="4500562" y="3307345"/>
                  <a:chExt cx="606028" cy="655055"/>
                </a:xfrm>
              </p:grpSpPr>
              <p:pic>
                <p:nvPicPr>
                  <p:cNvPr id="14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178" name="Group 177"/>
            <p:cNvGrpSpPr/>
            <p:nvPr/>
          </p:nvGrpSpPr>
          <p:grpSpPr>
            <a:xfrm>
              <a:off x="-1380584" y="2228810"/>
              <a:ext cx="2994631" cy="2273494"/>
              <a:chOff x="-1532984" y="2076410"/>
              <a:chExt cx="2994631" cy="2273494"/>
            </a:xfrm>
          </p:grpSpPr>
          <p:grpSp>
            <p:nvGrpSpPr>
              <p:cNvPr id="179" name="Group 178"/>
              <p:cNvGrpSpPr/>
              <p:nvPr/>
            </p:nvGrpSpPr>
            <p:grpSpPr>
              <a:xfrm rot="15168628">
                <a:off x="-536058" y="2263386"/>
                <a:ext cx="2131110" cy="1864300"/>
                <a:chOff x="2111986" y="2053973"/>
                <a:chExt cx="2131110" cy="1864300"/>
              </a:xfrm>
            </p:grpSpPr>
            <p:grpSp>
              <p:nvGrpSpPr>
                <p:cNvPr id="214" name="Group 213"/>
                <p:cNvGrpSpPr/>
                <p:nvPr/>
              </p:nvGrpSpPr>
              <p:grpSpPr>
                <a:xfrm rot="15809721">
                  <a:off x="3612555" y="3287731"/>
                  <a:ext cx="606028" cy="655055"/>
                  <a:chOff x="4500562" y="3307345"/>
                  <a:chExt cx="606028" cy="655055"/>
                </a:xfrm>
              </p:grpSpPr>
              <p:pic>
                <p:nvPicPr>
                  <p:cNvPr id="22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5" name="Group 214"/>
                <p:cNvGrpSpPr/>
                <p:nvPr/>
              </p:nvGrpSpPr>
              <p:grpSpPr>
                <a:xfrm rot="14349103">
                  <a:off x="3337096" y="2645517"/>
                  <a:ext cx="606028" cy="655055"/>
                  <a:chOff x="4500562" y="3307345"/>
                  <a:chExt cx="606028" cy="655055"/>
                </a:xfrm>
              </p:grpSpPr>
              <p:pic>
                <p:nvPicPr>
                  <p:cNvPr id="22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6" name="Group 215"/>
                <p:cNvGrpSpPr/>
                <p:nvPr/>
              </p:nvGrpSpPr>
              <p:grpSpPr>
                <a:xfrm rot="12968614">
                  <a:off x="2848215" y="2242588"/>
                  <a:ext cx="606028" cy="655055"/>
                  <a:chOff x="4500562" y="3307345"/>
                  <a:chExt cx="606028" cy="655055"/>
                </a:xfrm>
              </p:grpSpPr>
              <p:pic>
                <p:nvPicPr>
                  <p:cNvPr id="22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7" name="Group 216"/>
                <p:cNvGrpSpPr/>
                <p:nvPr/>
              </p:nvGrpSpPr>
              <p:grpSpPr>
                <a:xfrm rot="11083149">
                  <a:off x="2111986" y="2053973"/>
                  <a:ext cx="606028" cy="655055"/>
                  <a:chOff x="4500562" y="3307345"/>
                  <a:chExt cx="606028" cy="655055"/>
                </a:xfrm>
              </p:grpSpPr>
              <p:pic>
                <p:nvPicPr>
                  <p:cNvPr id="21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80" name="Group 179"/>
              <p:cNvGrpSpPr/>
              <p:nvPr/>
            </p:nvGrpSpPr>
            <p:grpSpPr>
              <a:xfrm rot="15168628">
                <a:off x="-1071832" y="2352199"/>
                <a:ext cx="2131110" cy="1864300"/>
                <a:chOff x="2111986" y="2053973"/>
                <a:chExt cx="2131110" cy="1864300"/>
              </a:xfrm>
            </p:grpSpPr>
            <p:grpSp>
              <p:nvGrpSpPr>
                <p:cNvPr id="198" name="Group 197"/>
                <p:cNvGrpSpPr/>
                <p:nvPr/>
              </p:nvGrpSpPr>
              <p:grpSpPr>
                <a:xfrm rot="15809721">
                  <a:off x="3612555" y="3287731"/>
                  <a:ext cx="606028" cy="655055"/>
                  <a:chOff x="4500562" y="3307345"/>
                  <a:chExt cx="606028" cy="655055"/>
                </a:xfrm>
              </p:grpSpPr>
              <p:pic>
                <p:nvPicPr>
                  <p:cNvPr id="21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9" name="Group 198"/>
                <p:cNvGrpSpPr/>
                <p:nvPr/>
              </p:nvGrpSpPr>
              <p:grpSpPr>
                <a:xfrm rot="14349103">
                  <a:off x="3337096" y="2645517"/>
                  <a:ext cx="606028" cy="655055"/>
                  <a:chOff x="4500562" y="3307345"/>
                  <a:chExt cx="606028" cy="655055"/>
                </a:xfrm>
              </p:grpSpPr>
              <p:pic>
                <p:nvPicPr>
                  <p:cNvPr id="20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0" name="Group 199"/>
                <p:cNvGrpSpPr/>
                <p:nvPr/>
              </p:nvGrpSpPr>
              <p:grpSpPr>
                <a:xfrm rot="12968614">
                  <a:off x="2848215" y="2242588"/>
                  <a:ext cx="606028" cy="655055"/>
                  <a:chOff x="4500562" y="3307345"/>
                  <a:chExt cx="606028" cy="655055"/>
                </a:xfrm>
              </p:grpSpPr>
              <p:pic>
                <p:nvPicPr>
                  <p:cNvPr id="20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1" name="Group 200"/>
                <p:cNvGrpSpPr/>
                <p:nvPr/>
              </p:nvGrpSpPr>
              <p:grpSpPr>
                <a:xfrm rot="11083149">
                  <a:off x="2111986" y="2053973"/>
                  <a:ext cx="606028" cy="655055"/>
                  <a:chOff x="4500562" y="3307345"/>
                  <a:chExt cx="606028" cy="655055"/>
                </a:xfrm>
              </p:grpSpPr>
              <p:pic>
                <p:nvPicPr>
                  <p:cNvPr id="20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81" name="Group 180"/>
              <p:cNvGrpSpPr/>
              <p:nvPr/>
            </p:nvGrpSpPr>
            <p:grpSpPr>
              <a:xfrm rot="15168628">
                <a:off x="-1666389" y="2209815"/>
                <a:ext cx="2131110" cy="1864300"/>
                <a:chOff x="2111986" y="2053973"/>
                <a:chExt cx="2131110" cy="1864300"/>
              </a:xfrm>
            </p:grpSpPr>
            <p:grpSp>
              <p:nvGrpSpPr>
                <p:cNvPr id="182" name="Group 181"/>
                <p:cNvGrpSpPr/>
                <p:nvPr/>
              </p:nvGrpSpPr>
              <p:grpSpPr>
                <a:xfrm rot="15809721">
                  <a:off x="3612555" y="3287731"/>
                  <a:ext cx="606028" cy="655055"/>
                  <a:chOff x="4500562" y="3307345"/>
                  <a:chExt cx="606028" cy="655055"/>
                </a:xfrm>
              </p:grpSpPr>
              <p:pic>
                <p:nvPicPr>
                  <p:cNvPr id="19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3" name="Group 182"/>
                <p:cNvGrpSpPr/>
                <p:nvPr/>
              </p:nvGrpSpPr>
              <p:grpSpPr>
                <a:xfrm rot="14349103">
                  <a:off x="3337096" y="2645517"/>
                  <a:ext cx="606028" cy="655055"/>
                  <a:chOff x="4500562" y="3307345"/>
                  <a:chExt cx="606028" cy="655055"/>
                </a:xfrm>
              </p:grpSpPr>
              <p:pic>
                <p:nvPicPr>
                  <p:cNvPr id="19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4" name="Group 183"/>
                <p:cNvGrpSpPr/>
                <p:nvPr/>
              </p:nvGrpSpPr>
              <p:grpSpPr>
                <a:xfrm rot="12968614">
                  <a:off x="2848215" y="2242588"/>
                  <a:ext cx="606028" cy="655055"/>
                  <a:chOff x="4500562" y="3307345"/>
                  <a:chExt cx="606028" cy="655055"/>
                </a:xfrm>
              </p:grpSpPr>
              <p:pic>
                <p:nvPicPr>
                  <p:cNvPr id="18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5" name="Group 184"/>
                <p:cNvGrpSpPr/>
                <p:nvPr/>
              </p:nvGrpSpPr>
              <p:grpSpPr>
                <a:xfrm rot="11083149">
                  <a:off x="2111986" y="2053973"/>
                  <a:ext cx="606028" cy="655055"/>
                  <a:chOff x="4500562" y="3307345"/>
                  <a:chExt cx="606028" cy="655055"/>
                </a:xfrm>
              </p:grpSpPr>
              <p:pic>
                <p:nvPicPr>
                  <p:cNvPr id="18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231" name="Group 230"/>
          <p:cNvGrpSpPr/>
          <p:nvPr/>
        </p:nvGrpSpPr>
        <p:grpSpPr>
          <a:xfrm rot="4760306" flipH="1" flipV="1">
            <a:off x="6190011" y="4370406"/>
            <a:ext cx="2471157" cy="2128248"/>
            <a:chOff x="-1532984" y="2076410"/>
            <a:chExt cx="3946208" cy="2425894"/>
          </a:xfrm>
        </p:grpSpPr>
        <p:grpSp>
          <p:nvGrpSpPr>
            <p:cNvPr id="232" name="Group 231"/>
            <p:cNvGrpSpPr/>
            <p:nvPr/>
          </p:nvGrpSpPr>
          <p:grpSpPr>
            <a:xfrm rot="15930333">
              <a:off x="415519" y="2391384"/>
              <a:ext cx="2131110" cy="1864300"/>
              <a:chOff x="2111986" y="2053973"/>
              <a:chExt cx="2131110" cy="1864300"/>
            </a:xfrm>
          </p:grpSpPr>
          <p:grpSp>
            <p:nvGrpSpPr>
              <p:cNvPr id="354" name="Group 353"/>
              <p:cNvGrpSpPr/>
              <p:nvPr/>
            </p:nvGrpSpPr>
            <p:grpSpPr>
              <a:xfrm rot="15809721">
                <a:off x="3612555" y="3287731"/>
                <a:ext cx="606028" cy="655055"/>
                <a:chOff x="4500562" y="3307345"/>
                <a:chExt cx="606028" cy="655055"/>
              </a:xfrm>
            </p:grpSpPr>
            <p:pic>
              <p:nvPicPr>
                <p:cNvPr id="36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6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5" name="Group 354"/>
              <p:cNvGrpSpPr/>
              <p:nvPr/>
            </p:nvGrpSpPr>
            <p:grpSpPr>
              <a:xfrm rot="14349103">
                <a:off x="3337096" y="2645517"/>
                <a:ext cx="606028" cy="655055"/>
                <a:chOff x="4500562" y="3307345"/>
                <a:chExt cx="606028" cy="655055"/>
              </a:xfrm>
            </p:grpSpPr>
            <p:pic>
              <p:nvPicPr>
                <p:cNvPr id="36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6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6" name="Group 355"/>
              <p:cNvGrpSpPr/>
              <p:nvPr/>
            </p:nvGrpSpPr>
            <p:grpSpPr>
              <a:xfrm rot="12968614">
                <a:off x="2848215" y="2242588"/>
                <a:ext cx="606028" cy="655055"/>
                <a:chOff x="4500562" y="3307345"/>
                <a:chExt cx="606028" cy="655055"/>
              </a:xfrm>
            </p:grpSpPr>
            <p:pic>
              <p:nvPicPr>
                <p:cNvPr id="36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6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6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7" name="Group 356"/>
              <p:cNvGrpSpPr/>
              <p:nvPr/>
            </p:nvGrpSpPr>
            <p:grpSpPr>
              <a:xfrm rot="11083149">
                <a:off x="2111986" y="2053973"/>
                <a:ext cx="606028" cy="655055"/>
                <a:chOff x="4500562" y="3307345"/>
                <a:chExt cx="606028" cy="655055"/>
              </a:xfrm>
            </p:grpSpPr>
            <p:pic>
              <p:nvPicPr>
                <p:cNvPr id="35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5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6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33" name="Group 232"/>
            <p:cNvGrpSpPr/>
            <p:nvPr/>
          </p:nvGrpSpPr>
          <p:grpSpPr>
            <a:xfrm rot="15168628">
              <a:off x="17689" y="2467714"/>
              <a:ext cx="2131110" cy="1864300"/>
              <a:chOff x="2111986" y="2053973"/>
              <a:chExt cx="2131110" cy="1864300"/>
            </a:xfrm>
          </p:grpSpPr>
          <p:grpSp>
            <p:nvGrpSpPr>
              <p:cNvPr id="338" name="Group 337"/>
              <p:cNvGrpSpPr/>
              <p:nvPr/>
            </p:nvGrpSpPr>
            <p:grpSpPr>
              <a:xfrm rot="15809721">
                <a:off x="3612555" y="3287731"/>
                <a:ext cx="606028" cy="655055"/>
                <a:chOff x="4500562" y="3307345"/>
                <a:chExt cx="606028" cy="655055"/>
              </a:xfrm>
            </p:grpSpPr>
            <p:pic>
              <p:nvPicPr>
                <p:cNvPr id="35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5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5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9" name="Group 338"/>
              <p:cNvGrpSpPr/>
              <p:nvPr/>
            </p:nvGrpSpPr>
            <p:grpSpPr>
              <a:xfrm rot="14349103">
                <a:off x="3337096" y="2645517"/>
                <a:ext cx="606028" cy="655055"/>
                <a:chOff x="4500562" y="3307345"/>
                <a:chExt cx="606028" cy="655055"/>
              </a:xfrm>
            </p:grpSpPr>
            <p:pic>
              <p:nvPicPr>
                <p:cNvPr id="34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4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5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0" name="Group 339"/>
              <p:cNvGrpSpPr/>
              <p:nvPr/>
            </p:nvGrpSpPr>
            <p:grpSpPr>
              <a:xfrm rot="12968614">
                <a:off x="2848215" y="2242588"/>
                <a:ext cx="606028" cy="655055"/>
                <a:chOff x="4500562" y="3307345"/>
                <a:chExt cx="606028" cy="655055"/>
              </a:xfrm>
            </p:grpSpPr>
            <p:pic>
              <p:nvPicPr>
                <p:cNvPr id="34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4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1" name="Group 340"/>
              <p:cNvGrpSpPr/>
              <p:nvPr/>
            </p:nvGrpSpPr>
            <p:grpSpPr>
              <a:xfrm rot="11083149">
                <a:off x="2111986" y="2053973"/>
                <a:ext cx="606028" cy="655055"/>
                <a:chOff x="4500562" y="3307345"/>
                <a:chExt cx="606028" cy="655055"/>
              </a:xfrm>
            </p:grpSpPr>
            <p:pic>
              <p:nvPicPr>
                <p:cNvPr id="34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4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4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34" name="Group 233"/>
            <p:cNvGrpSpPr/>
            <p:nvPr/>
          </p:nvGrpSpPr>
          <p:grpSpPr>
            <a:xfrm>
              <a:off x="-1532984" y="2076410"/>
              <a:ext cx="2994631" cy="2273494"/>
              <a:chOff x="-1532984" y="2076410"/>
              <a:chExt cx="2994631" cy="2273494"/>
            </a:xfrm>
          </p:grpSpPr>
          <p:grpSp>
            <p:nvGrpSpPr>
              <p:cNvPr id="287" name="Group 286"/>
              <p:cNvGrpSpPr/>
              <p:nvPr/>
            </p:nvGrpSpPr>
            <p:grpSpPr>
              <a:xfrm rot="15168628">
                <a:off x="-536058" y="2263386"/>
                <a:ext cx="2131110" cy="1864300"/>
                <a:chOff x="2111986" y="2053973"/>
                <a:chExt cx="2131110" cy="1864300"/>
              </a:xfrm>
            </p:grpSpPr>
            <p:grpSp>
              <p:nvGrpSpPr>
                <p:cNvPr id="322" name="Group 321"/>
                <p:cNvGrpSpPr/>
                <p:nvPr/>
              </p:nvGrpSpPr>
              <p:grpSpPr>
                <a:xfrm rot="15809721">
                  <a:off x="3612555" y="3287731"/>
                  <a:ext cx="606028" cy="655055"/>
                  <a:chOff x="4500562" y="3307345"/>
                  <a:chExt cx="606028" cy="655055"/>
                </a:xfrm>
              </p:grpSpPr>
              <p:pic>
                <p:nvPicPr>
                  <p:cNvPr id="33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3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3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3" name="Group 322"/>
                <p:cNvGrpSpPr/>
                <p:nvPr/>
              </p:nvGrpSpPr>
              <p:grpSpPr>
                <a:xfrm rot="14349103">
                  <a:off x="3337096" y="2645517"/>
                  <a:ext cx="606028" cy="655055"/>
                  <a:chOff x="4500562" y="3307345"/>
                  <a:chExt cx="606028" cy="655055"/>
                </a:xfrm>
              </p:grpSpPr>
              <p:pic>
                <p:nvPicPr>
                  <p:cNvPr id="33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3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3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4" name="Group 323"/>
                <p:cNvGrpSpPr/>
                <p:nvPr/>
              </p:nvGrpSpPr>
              <p:grpSpPr>
                <a:xfrm rot="12968614">
                  <a:off x="2848215" y="2242588"/>
                  <a:ext cx="606028" cy="655055"/>
                  <a:chOff x="4500562" y="3307345"/>
                  <a:chExt cx="606028" cy="655055"/>
                </a:xfrm>
              </p:grpSpPr>
              <p:pic>
                <p:nvPicPr>
                  <p:cNvPr id="32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3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5" name="Group 324"/>
                <p:cNvGrpSpPr/>
                <p:nvPr/>
              </p:nvGrpSpPr>
              <p:grpSpPr>
                <a:xfrm rot="11083149">
                  <a:off x="2111986" y="2053973"/>
                  <a:ext cx="606028" cy="655055"/>
                  <a:chOff x="4500562" y="3307345"/>
                  <a:chExt cx="606028" cy="655055"/>
                </a:xfrm>
              </p:grpSpPr>
              <p:pic>
                <p:nvPicPr>
                  <p:cNvPr id="32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2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88" name="Group 287"/>
              <p:cNvGrpSpPr/>
              <p:nvPr/>
            </p:nvGrpSpPr>
            <p:grpSpPr>
              <a:xfrm rot="15168628">
                <a:off x="-1071832" y="2352199"/>
                <a:ext cx="2131110" cy="1864300"/>
                <a:chOff x="2111986" y="2053973"/>
                <a:chExt cx="2131110" cy="1864300"/>
              </a:xfrm>
            </p:grpSpPr>
            <p:grpSp>
              <p:nvGrpSpPr>
                <p:cNvPr id="306" name="Group 305"/>
                <p:cNvGrpSpPr/>
                <p:nvPr/>
              </p:nvGrpSpPr>
              <p:grpSpPr>
                <a:xfrm rot="15809721">
                  <a:off x="3612555" y="3287731"/>
                  <a:ext cx="606028" cy="655055"/>
                  <a:chOff x="4500562" y="3307345"/>
                  <a:chExt cx="606028" cy="655055"/>
                </a:xfrm>
              </p:grpSpPr>
              <p:pic>
                <p:nvPicPr>
                  <p:cNvPr id="31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2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2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7" name="Group 306"/>
                <p:cNvGrpSpPr/>
                <p:nvPr/>
              </p:nvGrpSpPr>
              <p:grpSpPr>
                <a:xfrm rot="14349103">
                  <a:off x="3337096" y="2645517"/>
                  <a:ext cx="606028" cy="655055"/>
                  <a:chOff x="4500562" y="3307345"/>
                  <a:chExt cx="606028" cy="655055"/>
                </a:xfrm>
              </p:grpSpPr>
              <p:pic>
                <p:nvPicPr>
                  <p:cNvPr id="31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1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1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8" name="Group 307"/>
                <p:cNvGrpSpPr/>
                <p:nvPr/>
              </p:nvGrpSpPr>
              <p:grpSpPr>
                <a:xfrm rot="12968614">
                  <a:off x="2848215" y="2242588"/>
                  <a:ext cx="606028" cy="655055"/>
                  <a:chOff x="4500562" y="3307345"/>
                  <a:chExt cx="606028" cy="655055"/>
                </a:xfrm>
              </p:grpSpPr>
              <p:pic>
                <p:nvPicPr>
                  <p:cNvPr id="31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1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1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9" name="Group 308"/>
                <p:cNvGrpSpPr/>
                <p:nvPr/>
              </p:nvGrpSpPr>
              <p:grpSpPr>
                <a:xfrm rot="11083149">
                  <a:off x="2111986" y="2053973"/>
                  <a:ext cx="606028" cy="655055"/>
                  <a:chOff x="4500562" y="3307345"/>
                  <a:chExt cx="606028" cy="655055"/>
                </a:xfrm>
              </p:grpSpPr>
              <p:pic>
                <p:nvPicPr>
                  <p:cNvPr id="31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1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89" name="Group 288"/>
              <p:cNvGrpSpPr/>
              <p:nvPr/>
            </p:nvGrpSpPr>
            <p:grpSpPr>
              <a:xfrm rot="15168628">
                <a:off x="-1666389" y="2209815"/>
                <a:ext cx="2131110" cy="1864300"/>
                <a:chOff x="2111986" y="2053973"/>
                <a:chExt cx="2131110" cy="1864300"/>
              </a:xfrm>
            </p:grpSpPr>
            <p:grpSp>
              <p:nvGrpSpPr>
                <p:cNvPr id="290" name="Group 289"/>
                <p:cNvGrpSpPr/>
                <p:nvPr/>
              </p:nvGrpSpPr>
              <p:grpSpPr>
                <a:xfrm rot="15809721">
                  <a:off x="3612555" y="3287731"/>
                  <a:ext cx="606028" cy="655055"/>
                  <a:chOff x="4500562" y="3307345"/>
                  <a:chExt cx="606028" cy="655055"/>
                </a:xfrm>
              </p:grpSpPr>
              <p:pic>
                <p:nvPicPr>
                  <p:cNvPr id="30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0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0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1" name="Group 290"/>
                <p:cNvGrpSpPr/>
                <p:nvPr/>
              </p:nvGrpSpPr>
              <p:grpSpPr>
                <a:xfrm rot="14349103">
                  <a:off x="3337096" y="2645517"/>
                  <a:ext cx="606028" cy="655055"/>
                  <a:chOff x="4500562" y="3307345"/>
                  <a:chExt cx="606028" cy="655055"/>
                </a:xfrm>
              </p:grpSpPr>
              <p:pic>
                <p:nvPicPr>
                  <p:cNvPr id="30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0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2" name="Group 291"/>
                <p:cNvGrpSpPr/>
                <p:nvPr/>
              </p:nvGrpSpPr>
              <p:grpSpPr>
                <a:xfrm rot="12968614">
                  <a:off x="2848215" y="2242588"/>
                  <a:ext cx="606028" cy="655055"/>
                  <a:chOff x="4500562" y="3307345"/>
                  <a:chExt cx="606028" cy="655055"/>
                </a:xfrm>
              </p:grpSpPr>
              <p:pic>
                <p:nvPicPr>
                  <p:cNvPr id="29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9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9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3" name="Group 292"/>
                <p:cNvGrpSpPr/>
                <p:nvPr/>
              </p:nvGrpSpPr>
              <p:grpSpPr>
                <a:xfrm rot="11083149">
                  <a:off x="2111986" y="2053973"/>
                  <a:ext cx="606028" cy="655055"/>
                  <a:chOff x="4500562" y="3307345"/>
                  <a:chExt cx="606028" cy="655055"/>
                </a:xfrm>
              </p:grpSpPr>
              <p:pic>
                <p:nvPicPr>
                  <p:cNvPr id="29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9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9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235" name="Group 234"/>
            <p:cNvGrpSpPr/>
            <p:nvPr/>
          </p:nvGrpSpPr>
          <p:grpSpPr>
            <a:xfrm>
              <a:off x="-1380584" y="2228810"/>
              <a:ext cx="2994631" cy="2273494"/>
              <a:chOff x="-1532984" y="2076410"/>
              <a:chExt cx="2994631" cy="2273494"/>
            </a:xfrm>
          </p:grpSpPr>
          <p:grpSp>
            <p:nvGrpSpPr>
              <p:cNvPr id="236" name="Group 235"/>
              <p:cNvGrpSpPr/>
              <p:nvPr/>
            </p:nvGrpSpPr>
            <p:grpSpPr>
              <a:xfrm rot="15168628">
                <a:off x="-536058" y="2263386"/>
                <a:ext cx="2131110" cy="1864300"/>
                <a:chOff x="2111986" y="2053973"/>
                <a:chExt cx="2131110" cy="1864300"/>
              </a:xfrm>
            </p:grpSpPr>
            <p:grpSp>
              <p:nvGrpSpPr>
                <p:cNvPr id="271" name="Group 270"/>
                <p:cNvGrpSpPr/>
                <p:nvPr/>
              </p:nvGrpSpPr>
              <p:grpSpPr>
                <a:xfrm rot="15809721">
                  <a:off x="3612555" y="3287731"/>
                  <a:ext cx="606028" cy="655055"/>
                  <a:chOff x="4500562" y="3307345"/>
                  <a:chExt cx="606028" cy="655055"/>
                </a:xfrm>
              </p:grpSpPr>
              <p:pic>
                <p:nvPicPr>
                  <p:cNvPr id="28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8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8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2" name="Group 271"/>
                <p:cNvGrpSpPr/>
                <p:nvPr/>
              </p:nvGrpSpPr>
              <p:grpSpPr>
                <a:xfrm rot="14349103">
                  <a:off x="3337096" y="2645517"/>
                  <a:ext cx="606028" cy="655055"/>
                  <a:chOff x="4500562" y="3307345"/>
                  <a:chExt cx="606028" cy="655055"/>
                </a:xfrm>
              </p:grpSpPr>
              <p:pic>
                <p:nvPicPr>
                  <p:cNvPr id="28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8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8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3" name="Group 272"/>
                <p:cNvGrpSpPr/>
                <p:nvPr/>
              </p:nvGrpSpPr>
              <p:grpSpPr>
                <a:xfrm rot="12968614">
                  <a:off x="2848215" y="2242588"/>
                  <a:ext cx="606028" cy="655055"/>
                  <a:chOff x="4500562" y="3307345"/>
                  <a:chExt cx="606028" cy="655055"/>
                </a:xfrm>
              </p:grpSpPr>
              <p:pic>
                <p:nvPicPr>
                  <p:cNvPr id="27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8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4" name="Group 273"/>
                <p:cNvGrpSpPr/>
                <p:nvPr/>
              </p:nvGrpSpPr>
              <p:grpSpPr>
                <a:xfrm rot="11083149">
                  <a:off x="2111986" y="2053973"/>
                  <a:ext cx="606028" cy="655055"/>
                  <a:chOff x="4500562" y="3307345"/>
                  <a:chExt cx="606028" cy="655055"/>
                </a:xfrm>
              </p:grpSpPr>
              <p:pic>
                <p:nvPicPr>
                  <p:cNvPr id="27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7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37" name="Group 236"/>
              <p:cNvGrpSpPr/>
              <p:nvPr/>
            </p:nvGrpSpPr>
            <p:grpSpPr>
              <a:xfrm rot="15168628">
                <a:off x="-1071832" y="2352199"/>
                <a:ext cx="2131110" cy="1864300"/>
                <a:chOff x="2111986" y="2053973"/>
                <a:chExt cx="2131110" cy="1864300"/>
              </a:xfrm>
            </p:grpSpPr>
            <p:grpSp>
              <p:nvGrpSpPr>
                <p:cNvPr id="255" name="Group 254"/>
                <p:cNvGrpSpPr/>
                <p:nvPr/>
              </p:nvGrpSpPr>
              <p:grpSpPr>
                <a:xfrm rot="15809721">
                  <a:off x="3612555" y="3287731"/>
                  <a:ext cx="606028" cy="655055"/>
                  <a:chOff x="4500562" y="3307345"/>
                  <a:chExt cx="606028" cy="655055"/>
                </a:xfrm>
              </p:grpSpPr>
              <p:pic>
                <p:nvPicPr>
                  <p:cNvPr id="26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6" name="Group 255"/>
                <p:cNvGrpSpPr/>
                <p:nvPr/>
              </p:nvGrpSpPr>
              <p:grpSpPr>
                <a:xfrm rot="14349103">
                  <a:off x="3337096" y="2645517"/>
                  <a:ext cx="606028" cy="655055"/>
                  <a:chOff x="4500562" y="3307345"/>
                  <a:chExt cx="606028" cy="655055"/>
                </a:xfrm>
              </p:grpSpPr>
              <p:pic>
                <p:nvPicPr>
                  <p:cNvPr id="26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7" name="Group 256"/>
                <p:cNvGrpSpPr/>
                <p:nvPr/>
              </p:nvGrpSpPr>
              <p:grpSpPr>
                <a:xfrm rot="12968614">
                  <a:off x="2848215" y="2242588"/>
                  <a:ext cx="606028" cy="655055"/>
                  <a:chOff x="4500562" y="3307345"/>
                  <a:chExt cx="606028" cy="655055"/>
                </a:xfrm>
              </p:grpSpPr>
              <p:pic>
                <p:nvPicPr>
                  <p:cNvPr id="26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6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8" name="Group 257"/>
                <p:cNvGrpSpPr/>
                <p:nvPr/>
              </p:nvGrpSpPr>
              <p:grpSpPr>
                <a:xfrm rot="11083149">
                  <a:off x="2111986" y="2053973"/>
                  <a:ext cx="606028" cy="655055"/>
                  <a:chOff x="4500562" y="3307345"/>
                  <a:chExt cx="606028" cy="655055"/>
                </a:xfrm>
              </p:grpSpPr>
              <p:pic>
                <p:nvPicPr>
                  <p:cNvPr id="25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6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38" name="Group 237"/>
              <p:cNvGrpSpPr/>
              <p:nvPr/>
            </p:nvGrpSpPr>
            <p:grpSpPr>
              <a:xfrm rot="15168628">
                <a:off x="-1666389" y="2209815"/>
                <a:ext cx="2131110" cy="1864300"/>
                <a:chOff x="2111986" y="2053973"/>
                <a:chExt cx="2131110" cy="1864300"/>
              </a:xfrm>
            </p:grpSpPr>
            <p:grpSp>
              <p:nvGrpSpPr>
                <p:cNvPr id="239" name="Group 238"/>
                <p:cNvGrpSpPr/>
                <p:nvPr/>
              </p:nvGrpSpPr>
              <p:grpSpPr>
                <a:xfrm rot="15809721">
                  <a:off x="3612555" y="3287731"/>
                  <a:ext cx="606028" cy="655055"/>
                  <a:chOff x="4500562" y="3307345"/>
                  <a:chExt cx="606028" cy="655055"/>
                </a:xfrm>
              </p:grpSpPr>
              <p:pic>
                <p:nvPicPr>
                  <p:cNvPr id="25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5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0" name="Group 239"/>
                <p:cNvGrpSpPr/>
                <p:nvPr/>
              </p:nvGrpSpPr>
              <p:grpSpPr>
                <a:xfrm rot="14349103">
                  <a:off x="3337096" y="2645517"/>
                  <a:ext cx="606028" cy="655055"/>
                  <a:chOff x="4500562" y="3307345"/>
                  <a:chExt cx="606028" cy="655055"/>
                </a:xfrm>
              </p:grpSpPr>
              <p:pic>
                <p:nvPicPr>
                  <p:cNvPr id="24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5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1" name="Group 240"/>
                <p:cNvGrpSpPr/>
                <p:nvPr/>
              </p:nvGrpSpPr>
              <p:grpSpPr>
                <a:xfrm rot="12968614">
                  <a:off x="2848215" y="2242588"/>
                  <a:ext cx="606028" cy="655055"/>
                  <a:chOff x="4500562" y="3307345"/>
                  <a:chExt cx="606028" cy="655055"/>
                </a:xfrm>
              </p:grpSpPr>
              <p:pic>
                <p:nvPicPr>
                  <p:cNvPr id="24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2" name="Group 241"/>
                <p:cNvGrpSpPr/>
                <p:nvPr/>
              </p:nvGrpSpPr>
              <p:grpSpPr>
                <a:xfrm rot="11083149">
                  <a:off x="2111986" y="2053973"/>
                  <a:ext cx="606028" cy="655055"/>
                  <a:chOff x="4500562" y="3307345"/>
                  <a:chExt cx="606028" cy="655055"/>
                </a:xfrm>
              </p:grpSpPr>
              <p:pic>
                <p:nvPicPr>
                  <p:cNvPr id="24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370" name="Group 369"/>
          <p:cNvGrpSpPr/>
          <p:nvPr/>
        </p:nvGrpSpPr>
        <p:grpSpPr>
          <a:xfrm rot="14921558" flipV="1">
            <a:off x="4557512" y="3964854"/>
            <a:ext cx="2447807" cy="2349189"/>
            <a:chOff x="-1532984" y="2076410"/>
            <a:chExt cx="3946208" cy="2425894"/>
          </a:xfrm>
        </p:grpSpPr>
        <p:grpSp>
          <p:nvGrpSpPr>
            <p:cNvPr id="371" name="Group 370"/>
            <p:cNvGrpSpPr/>
            <p:nvPr/>
          </p:nvGrpSpPr>
          <p:grpSpPr>
            <a:xfrm rot="15930333">
              <a:off x="415519" y="2391384"/>
              <a:ext cx="2131110" cy="1864300"/>
              <a:chOff x="2111986" y="2053973"/>
              <a:chExt cx="2131110" cy="1864300"/>
            </a:xfrm>
          </p:grpSpPr>
          <p:grpSp>
            <p:nvGrpSpPr>
              <p:cNvPr id="493" name="Group 492"/>
              <p:cNvGrpSpPr/>
              <p:nvPr/>
            </p:nvGrpSpPr>
            <p:grpSpPr>
              <a:xfrm rot="15809721">
                <a:off x="3612555" y="3287731"/>
                <a:ext cx="606028" cy="655055"/>
                <a:chOff x="4500562" y="3307345"/>
                <a:chExt cx="606028" cy="655055"/>
              </a:xfrm>
            </p:grpSpPr>
            <p:pic>
              <p:nvPicPr>
                <p:cNvPr id="50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0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0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4" name="Group 493"/>
              <p:cNvGrpSpPr/>
              <p:nvPr/>
            </p:nvGrpSpPr>
            <p:grpSpPr>
              <a:xfrm rot="14349103">
                <a:off x="3337096" y="2645517"/>
                <a:ext cx="606028" cy="655055"/>
                <a:chOff x="4500562" y="3307345"/>
                <a:chExt cx="606028" cy="655055"/>
              </a:xfrm>
            </p:grpSpPr>
            <p:pic>
              <p:nvPicPr>
                <p:cNvPr id="50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0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0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5" name="Group 494"/>
              <p:cNvGrpSpPr/>
              <p:nvPr/>
            </p:nvGrpSpPr>
            <p:grpSpPr>
              <a:xfrm rot="12968614">
                <a:off x="2848215" y="2242588"/>
                <a:ext cx="606028" cy="655055"/>
                <a:chOff x="4500562" y="3307345"/>
                <a:chExt cx="606028" cy="655055"/>
              </a:xfrm>
            </p:grpSpPr>
            <p:pic>
              <p:nvPicPr>
                <p:cNvPr id="50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0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0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6" name="Group 495"/>
              <p:cNvGrpSpPr/>
              <p:nvPr/>
            </p:nvGrpSpPr>
            <p:grpSpPr>
              <a:xfrm rot="11083149">
                <a:off x="2111986" y="2053973"/>
                <a:ext cx="606028" cy="655055"/>
                <a:chOff x="4500562" y="3307345"/>
                <a:chExt cx="606028" cy="655055"/>
              </a:xfrm>
            </p:grpSpPr>
            <p:pic>
              <p:nvPicPr>
                <p:cNvPr id="49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9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9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72" name="Group 371"/>
            <p:cNvGrpSpPr/>
            <p:nvPr/>
          </p:nvGrpSpPr>
          <p:grpSpPr>
            <a:xfrm rot="15168628">
              <a:off x="17689" y="2467714"/>
              <a:ext cx="2131110" cy="1864300"/>
              <a:chOff x="2111986" y="2053973"/>
              <a:chExt cx="2131110" cy="1864300"/>
            </a:xfrm>
          </p:grpSpPr>
          <p:grpSp>
            <p:nvGrpSpPr>
              <p:cNvPr id="477" name="Group 476"/>
              <p:cNvGrpSpPr/>
              <p:nvPr/>
            </p:nvGrpSpPr>
            <p:grpSpPr>
              <a:xfrm rot="15809721">
                <a:off x="3612555" y="3287731"/>
                <a:ext cx="606028" cy="655055"/>
                <a:chOff x="4500562" y="3307345"/>
                <a:chExt cx="606028" cy="655055"/>
              </a:xfrm>
            </p:grpSpPr>
            <p:pic>
              <p:nvPicPr>
                <p:cNvPr id="49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9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9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8" name="Group 477"/>
              <p:cNvGrpSpPr/>
              <p:nvPr/>
            </p:nvGrpSpPr>
            <p:grpSpPr>
              <a:xfrm rot="14349103">
                <a:off x="3337096" y="2645517"/>
                <a:ext cx="606028" cy="655055"/>
                <a:chOff x="4500562" y="3307345"/>
                <a:chExt cx="606028" cy="655055"/>
              </a:xfrm>
            </p:grpSpPr>
            <p:pic>
              <p:nvPicPr>
                <p:cNvPr id="48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8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8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9" name="Group 478"/>
              <p:cNvGrpSpPr/>
              <p:nvPr/>
            </p:nvGrpSpPr>
            <p:grpSpPr>
              <a:xfrm rot="12968614">
                <a:off x="2848215" y="2242588"/>
                <a:ext cx="606028" cy="655055"/>
                <a:chOff x="4500562" y="3307345"/>
                <a:chExt cx="606028" cy="655055"/>
              </a:xfrm>
            </p:grpSpPr>
            <p:pic>
              <p:nvPicPr>
                <p:cNvPr id="48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8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8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0" name="Group 479"/>
              <p:cNvGrpSpPr/>
              <p:nvPr/>
            </p:nvGrpSpPr>
            <p:grpSpPr>
              <a:xfrm rot="11083149">
                <a:off x="2111986" y="2053973"/>
                <a:ext cx="606028" cy="655055"/>
                <a:chOff x="4500562" y="3307345"/>
                <a:chExt cx="606028" cy="655055"/>
              </a:xfrm>
            </p:grpSpPr>
            <p:pic>
              <p:nvPicPr>
                <p:cNvPr id="48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8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8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73" name="Group 372"/>
            <p:cNvGrpSpPr/>
            <p:nvPr/>
          </p:nvGrpSpPr>
          <p:grpSpPr>
            <a:xfrm>
              <a:off x="-1532984" y="2076410"/>
              <a:ext cx="2994631" cy="2273494"/>
              <a:chOff x="-1532984" y="2076410"/>
              <a:chExt cx="2994631" cy="2273494"/>
            </a:xfrm>
          </p:grpSpPr>
          <p:grpSp>
            <p:nvGrpSpPr>
              <p:cNvPr id="426" name="Group 425"/>
              <p:cNvGrpSpPr/>
              <p:nvPr/>
            </p:nvGrpSpPr>
            <p:grpSpPr>
              <a:xfrm rot="15168628">
                <a:off x="-536058" y="2263386"/>
                <a:ext cx="2131110" cy="1864300"/>
                <a:chOff x="2111986" y="2053973"/>
                <a:chExt cx="2131110" cy="1864300"/>
              </a:xfrm>
            </p:grpSpPr>
            <p:grpSp>
              <p:nvGrpSpPr>
                <p:cNvPr id="461" name="Group 460"/>
                <p:cNvGrpSpPr/>
                <p:nvPr/>
              </p:nvGrpSpPr>
              <p:grpSpPr>
                <a:xfrm rot="15809721">
                  <a:off x="3612555" y="3287731"/>
                  <a:ext cx="606028" cy="655055"/>
                  <a:chOff x="4500562" y="3307345"/>
                  <a:chExt cx="606028" cy="655055"/>
                </a:xfrm>
              </p:grpSpPr>
              <p:pic>
                <p:nvPicPr>
                  <p:cNvPr id="47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7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7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2" name="Group 461"/>
                <p:cNvGrpSpPr/>
                <p:nvPr/>
              </p:nvGrpSpPr>
              <p:grpSpPr>
                <a:xfrm rot="14349103">
                  <a:off x="3337096" y="2645517"/>
                  <a:ext cx="606028" cy="655055"/>
                  <a:chOff x="4500562" y="3307345"/>
                  <a:chExt cx="606028" cy="655055"/>
                </a:xfrm>
              </p:grpSpPr>
              <p:pic>
                <p:nvPicPr>
                  <p:cNvPr id="47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7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7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3" name="Group 462"/>
                <p:cNvGrpSpPr/>
                <p:nvPr/>
              </p:nvGrpSpPr>
              <p:grpSpPr>
                <a:xfrm rot="12968614">
                  <a:off x="2848215" y="2242588"/>
                  <a:ext cx="606028" cy="655055"/>
                  <a:chOff x="4500562" y="3307345"/>
                  <a:chExt cx="606028" cy="655055"/>
                </a:xfrm>
              </p:grpSpPr>
              <p:pic>
                <p:nvPicPr>
                  <p:cNvPr id="46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6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7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4" name="Group 463"/>
                <p:cNvGrpSpPr/>
                <p:nvPr/>
              </p:nvGrpSpPr>
              <p:grpSpPr>
                <a:xfrm rot="11083149">
                  <a:off x="2111986" y="2053973"/>
                  <a:ext cx="606028" cy="655055"/>
                  <a:chOff x="4500562" y="3307345"/>
                  <a:chExt cx="606028" cy="655055"/>
                </a:xfrm>
              </p:grpSpPr>
              <p:pic>
                <p:nvPicPr>
                  <p:cNvPr id="46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6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6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27" name="Group 426"/>
              <p:cNvGrpSpPr/>
              <p:nvPr/>
            </p:nvGrpSpPr>
            <p:grpSpPr>
              <a:xfrm rot="15168628">
                <a:off x="-1071832" y="2352199"/>
                <a:ext cx="2131110" cy="1864300"/>
                <a:chOff x="2111986" y="2053973"/>
                <a:chExt cx="2131110" cy="1864300"/>
              </a:xfrm>
            </p:grpSpPr>
            <p:grpSp>
              <p:nvGrpSpPr>
                <p:cNvPr id="445" name="Group 444"/>
                <p:cNvGrpSpPr/>
                <p:nvPr/>
              </p:nvGrpSpPr>
              <p:grpSpPr>
                <a:xfrm rot="15809721">
                  <a:off x="3612555" y="3287731"/>
                  <a:ext cx="606028" cy="655055"/>
                  <a:chOff x="4500562" y="3307345"/>
                  <a:chExt cx="606028" cy="655055"/>
                </a:xfrm>
              </p:grpSpPr>
              <p:pic>
                <p:nvPicPr>
                  <p:cNvPr id="45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5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6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6" name="Group 445"/>
                <p:cNvGrpSpPr/>
                <p:nvPr/>
              </p:nvGrpSpPr>
              <p:grpSpPr>
                <a:xfrm rot="14349103">
                  <a:off x="3337096" y="2645517"/>
                  <a:ext cx="606028" cy="655055"/>
                  <a:chOff x="4500562" y="3307345"/>
                  <a:chExt cx="606028" cy="655055"/>
                </a:xfrm>
              </p:grpSpPr>
              <p:pic>
                <p:nvPicPr>
                  <p:cNvPr id="45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5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5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7" name="Group 446"/>
                <p:cNvGrpSpPr/>
                <p:nvPr/>
              </p:nvGrpSpPr>
              <p:grpSpPr>
                <a:xfrm rot="12968614">
                  <a:off x="2848215" y="2242588"/>
                  <a:ext cx="606028" cy="655055"/>
                  <a:chOff x="4500562" y="3307345"/>
                  <a:chExt cx="606028" cy="655055"/>
                </a:xfrm>
              </p:grpSpPr>
              <p:pic>
                <p:nvPicPr>
                  <p:cNvPr id="45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5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5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8" name="Group 447"/>
                <p:cNvGrpSpPr/>
                <p:nvPr/>
              </p:nvGrpSpPr>
              <p:grpSpPr>
                <a:xfrm rot="11083149">
                  <a:off x="2111986" y="2053973"/>
                  <a:ext cx="606028" cy="655055"/>
                  <a:chOff x="4500562" y="3307345"/>
                  <a:chExt cx="606028" cy="655055"/>
                </a:xfrm>
              </p:grpSpPr>
              <p:pic>
                <p:nvPicPr>
                  <p:cNvPr id="44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5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5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28" name="Group 427"/>
              <p:cNvGrpSpPr/>
              <p:nvPr/>
            </p:nvGrpSpPr>
            <p:grpSpPr>
              <a:xfrm rot="15168628">
                <a:off x="-1666389" y="2209815"/>
                <a:ext cx="2131110" cy="1864300"/>
                <a:chOff x="2111986" y="2053973"/>
                <a:chExt cx="2131110" cy="1864300"/>
              </a:xfrm>
            </p:grpSpPr>
            <p:grpSp>
              <p:nvGrpSpPr>
                <p:cNvPr id="429" name="Group 428"/>
                <p:cNvGrpSpPr/>
                <p:nvPr/>
              </p:nvGrpSpPr>
              <p:grpSpPr>
                <a:xfrm rot="15809721">
                  <a:off x="3612555" y="3287731"/>
                  <a:ext cx="606028" cy="655055"/>
                  <a:chOff x="4500562" y="3307345"/>
                  <a:chExt cx="606028" cy="655055"/>
                </a:xfrm>
              </p:grpSpPr>
              <p:pic>
                <p:nvPicPr>
                  <p:cNvPr id="44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4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4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0" name="Group 429"/>
                <p:cNvGrpSpPr/>
                <p:nvPr/>
              </p:nvGrpSpPr>
              <p:grpSpPr>
                <a:xfrm rot="14349103">
                  <a:off x="3337096" y="2645517"/>
                  <a:ext cx="606028" cy="655055"/>
                  <a:chOff x="4500562" y="3307345"/>
                  <a:chExt cx="606028" cy="655055"/>
                </a:xfrm>
              </p:grpSpPr>
              <p:pic>
                <p:nvPicPr>
                  <p:cNvPr id="43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4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4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1" name="Group 430"/>
                <p:cNvGrpSpPr/>
                <p:nvPr/>
              </p:nvGrpSpPr>
              <p:grpSpPr>
                <a:xfrm rot="12968614">
                  <a:off x="2848215" y="2242588"/>
                  <a:ext cx="606028" cy="655055"/>
                  <a:chOff x="4500562" y="3307345"/>
                  <a:chExt cx="606028" cy="655055"/>
                </a:xfrm>
              </p:grpSpPr>
              <p:pic>
                <p:nvPicPr>
                  <p:cNvPr id="43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3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3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2" name="Group 431"/>
                <p:cNvGrpSpPr/>
                <p:nvPr/>
              </p:nvGrpSpPr>
              <p:grpSpPr>
                <a:xfrm rot="11083149">
                  <a:off x="2111986" y="2053973"/>
                  <a:ext cx="606028" cy="655055"/>
                  <a:chOff x="4500562" y="3307345"/>
                  <a:chExt cx="606028" cy="655055"/>
                </a:xfrm>
              </p:grpSpPr>
              <p:pic>
                <p:nvPicPr>
                  <p:cNvPr id="43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3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3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374" name="Group 373"/>
            <p:cNvGrpSpPr/>
            <p:nvPr/>
          </p:nvGrpSpPr>
          <p:grpSpPr>
            <a:xfrm>
              <a:off x="-1380584" y="2228810"/>
              <a:ext cx="2994631" cy="2273494"/>
              <a:chOff x="-1532984" y="2076410"/>
              <a:chExt cx="2994631" cy="2273494"/>
            </a:xfrm>
          </p:grpSpPr>
          <p:grpSp>
            <p:nvGrpSpPr>
              <p:cNvPr id="375" name="Group 374"/>
              <p:cNvGrpSpPr/>
              <p:nvPr/>
            </p:nvGrpSpPr>
            <p:grpSpPr>
              <a:xfrm rot="15168628">
                <a:off x="-536058" y="2263386"/>
                <a:ext cx="2131110" cy="1864300"/>
                <a:chOff x="2111986" y="2053973"/>
                <a:chExt cx="2131110" cy="1864300"/>
              </a:xfrm>
            </p:grpSpPr>
            <p:grpSp>
              <p:nvGrpSpPr>
                <p:cNvPr id="410" name="Group 409"/>
                <p:cNvGrpSpPr/>
                <p:nvPr/>
              </p:nvGrpSpPr>
              <p:grpSpPr>
                <a:xfrm rot="15809721">
                  <a:off x="3612555" y="3287731"/>
                  <a:ext cx="606028" cy="655055"/>
                  <a:chOff x="4500562" y="3307345"/>
                  <a:chExt cx="606028" cy="655055"/>
                </a:xfrm>
              </p:grpSpPr>
              <p:pic>
                <p:nvPicPr>
                  <p:cNvPr id="42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2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2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1" name="Group 410"/>
                <p:cNvGrpSpPr/>
                <p:nvPr/>
              </p:nvGrpSpPr>
              <p:grpSpPr>
                <a:xfrm rot="14349103">
                  <a:off x="3337096" y="2645517"/>
                  <a:ext cx="606028" cy="655055"/>
                  <a:chOff x="4500562" y="3307345"/>
                  <a:chExt cx="606028" cy="655055"/>
                </a:xfrm>
              </p:grpSpPr>
              <p:pic>
                <p:nvPicPr>
                  <p:cNvPr id="42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2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2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2" name="Group 411"/>
                <p:cNvGrpSpPr/>
                <p:nvPr/>
              </p:nvGrpSpPr>
              <p:grpSpPr>
                <a:xfrm rot="12968614">
                  <a:off x="2848215" y="2242588"/>
                  <a:ext cx="606028" cy="655055"/>
                  <a:chOff x="4500562" y="3307345"/>
                  <a:chExt cx="606028" cy="655055"/>
                </a:xfrm>
              </p:grpSpPr>
              <p:pic>
                <p:nvPicPr>
                  <p:cNvPr id="41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1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1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3" name="Group 412"/>
                <p:cNvGrpSpPr/>
                <p:nvPr/>
              </p:nvGrpSpPr>
              <p:grpSpPr>
                <a:xfrm rot="11083149">
                  <a:off x="2111986" y="2053973"/>
                  <a:ext cx="606028" cy="655055"/>
                  <a:chOff x="4500562" y="3307345"/>
                  <a:chExt cx="606028" cy="655055"/>
                </a:xfrm>
              </p:grpSpPr>
              <p:pic>
                <p:nvPicPr>
                  <p:cNvPr id="41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1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1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76" name="Group 375"/>
              <p:cNvGrpSpPr/>
              <p:nvPr/>
            </p:nvGrpSpPr>
            <p:grpSpPr>
              <a:xfrm rot="15168628">
                <a:off x="-1071832" y="2352199"/>
                <a:ext cx="2131110" cy="1864300"/>
                <a:chOff x="2111986" y="2053973"/>
                <a:chExt cx="2131110" cy="1864300"/>
              </a:xfrm>
            </p:grpSpPr>
            <p:grpSp>
              <p:nvGrpSpPr>
                <p:cNvPr id="394" name="Group 393"/>
                <p:cNvGrpSpPr/>
                <p:nvPr/>
              </p:nvGrpSpPr>
              <p:grpSpPr>
                <a:xfrm rot="15809721">
                  <a:off x="3612555" y="3287731"/>
                  <a:ext cx="606028" cy="655055"/>
                  <a:chOff x="4500562" y="3307345"/>
                  <a:chExt cx="606028" cy="655055"/>
                </a:xfrm>
              </p:grpSpPr>
              <p:pic>
                <p:nvPicPr>
                  <p:cNvPr id="40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0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0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5" name="Group 394"/>
                <p:cNvGrpSpPr/>
                <p:nvPr/>
              </p:nvGrpSpPr>
              <p:grpSpPr>
                <a:xfrm rot="14349103">
                  <a:off x="3337096" y="2645517"/>
                  <a:ext cx="606028" cy="655055"/>
                  <a:chOff x="4500562" y="3307345"/>
                  <a:chExt cx="606028" cy="655055"/>
                </a:xfrm>
              </p:grpSpPr>
              <p:pic>
                <p:nvPicPr>
                  <p:cNvPr id="40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0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0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6" name="Group 395"/>
                <p:cNvGrpSpPr/>
                <p:nvPr/>
              </p:nvGrpSpPr>
              <p:grpSpPr>
                <a:xfrm rot="12968614">
                  <a:off x="2848215" y="2242588"/>
                  <a:ext cx="606028" cy="655055"/>
                  <a:chOff x="4500562" y="3307345"/>
                  <a:chExt cx="606028" cy="655055"/>
                </a:xfrm>
              </p:grpSpPr>
              <p:pic>
                <p:nvPicPr>
                  <p:cNvPr id="40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40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0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7" name="Group 396"/>
                <p:cNvGrpSpPr/>
                <p:nvPr/>
              </p:nvGrpSpPr>
              <p:grpSpPr>
                <a:xfrm rot="11083149">
                  <a:off x="2111986" y="2053973"/>
                  <a:ext cx="606028" cy="655055"/>
                  <a:chOff x="4500562" y="3307345"/>
                  <a:chExt cx="606028" cy="655055"/>
                </a:xfrm>
              </p:grpSpPr>
              <p:pic>
                <p:nvPicPr>
                  <p:cNvPr id="39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9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40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77" name="Group 376"/>
              <p:cNvGrpSpPr/>
              <p:nvPr/>
            </p:nvGrpSpPr>
            <p:grpSpPr>
              <a:xfrm rot="15168628">
                <a:off x="-1666389" y="2209815"/>
                <a:ext cx="2131110" cy="1864300"/>
                <a:chOff x="2111986" y="2053973"/>
                <a:chExt cx="2131110" cy="1864300"/>
              </a:xfrm>
            </p:grpSpPr>
            <p:grpSp>
              <p:nvGrpSpPr>
                <p:cNvPr id="378" name="Group 377"/>
                <p:cNvGrpSpPr/>
                <p:nvPr/>
              </p:nvGrpSpPr>
              <p:grpSpPr>
                <a:xfrm rot="15809721">
                  <a:off x="3612555" y="3287731"/>
                  <a:ext cx="606028" cy="655055"/>
                  <a:chOff x="4500562" y="3307345"/>
                  <a:chExt cx="606028" cy="655055"/>
                </a:xfrm>
              </p:grpSpPr>
              <p:pic>
                <p:nvPicPr>
                  <p:cNvPr id="39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9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9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9" name="Group 378"/>
                <p:cNvGrpSpPr/>
                <p:nvPr/>
              </p:nvGrpSpPr>
              <p:grpSpPr>
                <a:xfrm rot="14349103">
                  <a:off x="3337096" y="2645517"/>
                  <a:ext cx="606028" cy="655055"/>
                  <a:chOff x="4500562" y="3307345"/>
                  <a:chExt cx="606028" cy="655055"/>
                </a:xfrm>
              </p:grpSpPr>
              <p:pic>
                <p:nvPicPr>
                  <p:cNvPr id="38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8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9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0" name="Group 379"/>
                <p:cNvGrpSpPr/>
                <p:nvPr/>
              </p:nvGrpSpPr>
              <p:grpSpPr>
                <a:xfrm rot="12968614">
                  <a:off x="2848215" y="2242588"/>
                  <a:ext cx="606028" cy="655055"/>
                  <a:chOff x="4500562" y="3307345"/>
                  <a:chExt cx="606028" cy="655055"/>
                </a:xfrm>
              </p:grpSpPr>
              <p:pic>
                <p:nvPicPr>
                  <p:cNvPr id="38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8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8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1" name="Group 380"/>
                <p:cNvGrpSpPr/>
                <p:nvPr/>
              </p:nvGrpSpPr>
              <p:grpSpPr>
                <a:xfrm rot="11083149">
                  <a:off x="2111986" y="2053973"/>
                  <a:ext cx="606028" cy="655055"/>
                  <a:chOff x="4500562" y="3307345"/>
                  <a:chExt cx="606028" cy="655055"/>
                </a:xfrm>
              </p:grpSpPr>
              <p:pic>
                <p:nvPicPr>
                  <p:cNvPr id="38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38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38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509" name="Group 508"/>
          <p:cNvGrpSpPr/>
          <p:nvPr/>
        </p:nvGrpSpPr>
        <p:grpSpPr>
          <a:xfrm flipV="1">
            <a:off x="-873055" y="3612219"/>
            <a:ext cx="2724400" cy="1793734"/>
            <a:chOff x="-1532984" y="2076410"/>
            <a:chExt cx="3946208" cy="2425894"/>
          </a:xfrm>
        </p:grpSpPr>
        <p:grpSp>
          <p:nvGrpSpPr>
            <p:cNvPr id="510" name="Group 509"/>
            <p:cNvGrpSpPr/>
            <p:nvPr/>
          </p:nvGrpSpPr>
          <p:grpSpPr>
            <a:xfrm rot="15930333">
              <a:off x="415519" y="2391384"/>
              <a:ext cx="2131110" cy="1864300"/>
              <a:chOff x="2111986" y="2053973"/>
              <a:chExt cx="2131110" cy="1864300"/>
            </a:xfrm>
          </p:grpSpPr>
          <p:grpSp>
            <p:nvGrpSpPr>
              <p:cNvPr id="632" name="Group 631"/>
              <p:cNvGrpSpPr/>
              <p:nvPr/>
            </p:nvGrpSpPr>
            <p:grpSpPr>
              <a:xfrm rot="15809721">
                <a:off x="3612555" y="3287731"/>
                <a:ext cx="606028" cy="655055"/>
                <a:chOff x="4500562" y="3307345"/>
                <a:chExt cx="606028" cy="655055"/>
              </a:xfrm>
            </p:grpSpPr>
            <p:pic>
              <p:nvPicPr>
                <p:cNvPr id="64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4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4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3" name="Group 632"/>
              <p:cNvGrpSpPr/>
              <p:nvPr/>
            </p:nvGrpSpPr>
            <p:grpSpPr>
              <a:xfrm rot="14349103">
                <a:off x="3337096" y="2645517"/>
                <a:ext cx="606028" cy="655055"/>
                <a:chOff x="4500562" y="3307345"/>
                <a:chExt cx="606028" cy="655055"/>
              </a:xfrm>
            </p:grpSpPr>
            <p:pic>
              <p:nvPicPr>
                <p:cNvPr id="64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4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4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4" name="Group 633"/>
              <p:cNvGrpSpPr/>
              <p:nvPr/>
            </p:nvGrpSpPr>
            <p:grpSpPr>
              <a:xfrm rot="12968614">
                <a:off x="2848215" y="2242588"/>
                <a:ext cx="606028" cy="655055"/>
                <a:chOff x="4500562" y="3307345"/>
                <a:chExt cx="606028" cy="655055"/>
              </a:xfrm>
            </p:grpSpPr>
            <p:pic>
              <p:nvPicPr>
                <p:cNvPr id="63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4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4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5" name="Group 634"/>
              <p:cNvGrpSpPr/>
              <p:nvPr/>
            </p:nvGrpSpPr>
            <p:grpSpPr>
              <a:xfrm rot="11083149">
                <a:off x="2111986" y="2053973"/>
                <a:ext cx="606028" cy="655055"/>
                <a:chOff x="4500562" y="3307345"/>
                <a:chExt cx="606028" cy="655055"/>
              </a:xfrm>
            </p:grpSpPr>
            <p:pic>
              <p:nvPicPr>
                <p:cNvPr id="63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3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3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11" name="Group 510"/>
            <p:cNvGrpSpPr/>
            <p:nvPr/>
          </p:nvGrpSpPr>
          <p:grpSpPr>
            <a:xfrm rot="15168628">
              <a:off x="17689" y="2467714"/>
              <a:ext cx="2131110" cy="1864300"/>
              <a:chOff x="2111986" y="2053973"/>
              <a:chExt cx="2131110" cy="1864300"/>
            </a:xfrm>
          </p:grpSpPr>
          <p:grpSp>
            <p:nvGrpSpPr>
              <p:cNvPr id="616" name="Group 615"/>
              <p:cNvGrpSpPr/>
              <p:nvPr/>
            </p:nvGrpSpPr>
            <p:grpSpPr>
              <a:xfrm rot="15809721">
                <a:off x="3612555" y="3287731"/>
                <a:ext cx="606028" cy="655055"/>
                <a:chOff x="4500562" y="3307345"/>
                <a:chExt cx="606028" cy="655055"/>
              </a:xfrm>
            </p:grpSpPr>
            <p:pic>
              <p:nvPicPr>
                <p:cNvPr id="62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3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3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7" name="Group 616"/>
              <p:cNvGrpSpPr/>
              <p:nvPr/>
            </p:nvGrpSpPr>
            <p:grpSpPr>
              <a:xfrm rot="14349103">
                <a:off x="3337096" y="2645517"/>
                <a:ext cx="606028" cy="655055"/>
                <a:chOff x="4500562" y="3307345"/>
                <a:chExt cx="606028" cy="655055"/>
              </a:xfrm>
            </p:grpSpPr>
            <p:pic>
              <p:nvPicPr>
                <p:cNvPr id="62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2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2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8" name="Group 617"/>
              <p:cNvGrpSpPr/>
              <p:nvPr/>
            </p:nvGrpSpPr>
            <p:grpSpPr>
              <a:xfrm rot="12968614">
                <a:off x="2848215" y="2242588"/>
                <a:ext cx="606028" cy="655055"/>
                <a:chOff x="4500562" y="3307345"/>
                <a:chExt cx="606028" cy="655055"/>
              </a:xfrm>
            </p:grpSpPr>
            <p:pic>
              <p:nvPicPr>
                <p:cNvPr id="62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2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2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9" name="Group 618"/>
              <p:cNvGrpSpPr/>
              <p:nvPr/>
            </p:nvGrpSpPr>
            <p:grpSpPr>
              <a:xfrm rot="11083149">
                <a:off x="2111986" y="2053973"/>
                <a:ext cx="606028" cy="655055"/>
                <a:chOff x="4500562" y="3307345"/>
                <a:chExt cx="606028" cy="655055"/>
              </a:xfrm>
            </p:grpSpPr>
            <p:pic>
              <p:nvPicPr>
                <p:cNvPr id="62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2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2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12" name="Group 511"/>
            <p:cNvGrpSpPr/>
            <p:nvPr/>
          </p:nvGrpSpPr>
          <p:grpSpPr>
            <a:xfrm>
              <a:off x="-1532984" y="2076410"/>
              <a:ext cx="2994631" cy="2273494"/>
              <a:chOff x="-1532984" y="2076410"/>
              <a:chExt cx="2994631" cy="2273494"/>
            </a:xfrm>
          </p:grpSpPr>
          <p:grpSp>
            <p:nvGrpSpPr>
              <p:cNvPr id="565" name="Group 564"/>
              <p:cNvGrpSpPr/>
              <p:nvPr/>
            </p:nvGrpSpPr>
            <p:grpSpPr>
              <a:xfrm rot="15168628">
                <a:off x="-536058" y="2263386"/>
                <a:ext cx="2131110" cy="1864300"/>
                <a:chOff x="2111986" y="2053973"/>
                <a:chExt cx="2131110" cy="1864300"/>
              </a:xfrm>
            </p:grpSpPr>
            <p:grpSp>
              <p:nvGrpSpPr>
                <p:cNvPr id="600" name="Group 599"/>
                <p:cNvGrpSpPr/>
                <p:nvPr/>
              </p:nvGrpSpPr>
              <p:grpSpPr>
                <a:xfrm rot="15809721">
                  <a:off x="3612555" y="3287731"/>
                  <a:ext cx="606028" cy="655055"/>
                  <a:chOff x="4500562" y="3307345"/>
                  <a:chExt cx="606028" cy="655055"/>
                </a:xfrm>
              </p:grpSpPr>
              <p:pic>
                <p:nvPicPr>
                  <p:cNvPr id="61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1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1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1" name="Group 600"/>
                <p:cNvGrpSpPr/>
                <p:nvPr/>
              </p:nvGrpSpPr>
              <p:grpSpPr>
                <a:xfrm rot="14349103">
                  <a:off x="3337096" y="2645517"/>
                  <a:ext cx="606028" cy="655055"/>
                  <a:chOff x="4500562" y="3307345"/>
                  <a:chExt cx="606028" cy="655055"/>
                </a:xfrm>
              </p:grpSpPr>
              <p:pic>
                <p:nvPicPr>
                  <p:cNvPr id="61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1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1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2" name="Group 601"/>
                <p:cNvGrpSpPr/>
                <p:nvPr/>
              </p:nvGrpSpPr>
              <p:grpSpPr>
                <a:xfrm rot="12968614">
                  <a:off x="2848215" y="2242588"/>
                  <a:ext cx="606028" cy="655055"/>
                  <a:chOff x="4500562" y="3307345"/>
                  <a:chExt cx="606028" cy="655055"/>
                </a:xfrm>
              </p:grpSpPr>
              <p:pic>
                <p:nvPicPr>
                  <p:cNvPr id="60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0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0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3" name="Group 602"/>
                <p:cNvGrpSpPr/>
                <p:nvPr/>
              </p:nvGrpSpPr>
              <p:grpSpPr>
                <a:xfrm rot="11083149">
                  <a:off x="2111986" y="2053973"/>
                  <a:ext cx="606028" cy="655055"/>
                  <a:chOff x="4500562" y="3307345"/>
                  <a:chExt cx="606028" cy="655055"/>
                </a:xfrm>
              </p:grpSpPr>
              <p:pic>
                <p:nvPicPr>
                  <p:cNvPr id="60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0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0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66" name="Group 565"/>
              <p:cNvGrpSpPr/>
              <p:nvPr/>
            </p:nvGrpSpPr>
            <p:grpSpPr>
              <a:xfrm rot="15168628">
                <a:off x="-1071832" y="2352199"/>
                <a:ext cx="2131110" cy="1864300"/>
                <a:chOff x="2111986" y="2053973"/>
                <a:chExt cx="2131110" cy="1864300"/>
              </a:xfrm>
            </p:grpSpPr>
            <p:grpSp>
              <p:nvGrpSpPr>
                <p:cNvPr id="584" name="Group 583"/>
                <p:cNvGrpSpPr/>
                <p:nvPr/>
              </p:nvGrpSpPr>
              <p:grpSpPr>
                <a:xfrm rot="15809721">
                  <a:off x="3612555" y="3287731"/>
                  <a:ext cx="606028" cy="655055"/>
                  <a:chOff x="4500562" y="3307345"/>
                  <a:chExt cx="606028" cy="655055"/>
                </a:xfrm>
              </p:grpSpPr>
              <p:pic>
                <p:nvPicPr>
                  <p:cNvPr id="59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9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9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5" name="Group 584"/>
                <p:cNvGrpSpPr/>
                <p:nvPr/>
              </p:nvGrpSpPr>
              <p:grpSpPr>
                <a:xfrm rot="14349103">
                  <a:off x="3337096" y="2645517"/>
                  <a:ext cx="606028" cy="655055"/>
                  <a:chOff x="4500562" y="3307345"/>
                  <a:chExt cx="606028" cy="655055"/>
                </a:xfrm>
              </p:grpSpPr>
              <p:pic>
                <p:nvPicPr>
                  <p:cNvPr id="59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9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9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6" name="Group 585"/>
                <p:cNvGrpSpPr/>
                <p:nvPr/>
              </p:nvGrpSpPr>
              <p:grpSpPr>
                <a:xfrm rot="12968614">
                  <a:off x="2848215" y="2242588"/>
                  <a:ext cx="606028" cy="655055"/>
                  <a:chOff x="4500562" y="3307345"/>
                  <a:chExt cx="606028" cy="655055"/>
                </a:xfrm>
              </p:grpSpPr>
              <p:pic>
                <p:nvPicPr>
                  <p:cNvPr id="59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9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9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7" name="Group 586"/>
                <p:cNvGrpSpPr/>
                <p:nvPr/>
              </p:nvGrpSpPr>
              <p:grpSpPr>
                <a:xfrm rot="11083149">
                  <a:off x="2111986" y="2053973"/>
                  <a:ext cx="606028" cy="655055"/>
                  <a:chOff x="4500562" y="3307345"/>
                  <a:chExt cx="606028" cy="655055"/>
                </a:xfrm>
              </p:grpSpPr>
              <p:pic>
                <p:nvPicPr>
                  <p:cNvPr id="58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8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9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67" name="Group 566"/>
              <p:cNvGrpSpPr/>
              <p:nvPr/>
            </p:nvGrpSpPr>
            <p:grpSpPr>
              <a:xfrm rot="15168628">
                <a:off x="-1666389" y="2209815"/>
                <a:ext cx="2131110" cy="1864300"/>
                <a:chOff x="2111986" y="2053973"/>
                <a:chExt cx="2131110" cy="1864300"/>
              </a:xfrm>
            </p:grpSpPr>
            <p:grpSp>
              <p:nvGrpSpPr>
                <p:cNvPr id="568" name="Group 567"/>
                <p:cNvGrpSpPr/>
                <p:nvPr/>
              </p:nvGrpSpPr>
              <p:grpSpPr>
                <a:xfrm rot="15809721">
                  <a:off x="3612555" y="3287731"/>
                  <a:ext cx="606028" cy="655055"/>
                  <a:chOff x="4500562" y="3307345"/>
                  <a:chExt cx="606028" cy="655055"/>
                </a:xfrm>
              </p:grpSpPr>
              <p:pic>
                <p:nvPicPr>
                  <p:cNvPr id="58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8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8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9" name="Group 568"/>
                <p:cNvGrpSpPr/>
                <p:nvPr/>
              </p:nvGrpSpPr>
              <p:grpSpPr>
                <a:xfrm rot="14349103">
                  <a:off x="3337096" y="2645517"/>
                  <a:ext cx="606028" cy="655055"/>
                  <a:chOff x="4500562" y="3307345"/>
                  <a:chExt cx="606028" cy="655055"/>
                </a:xfrm>
              </p:grpSpPr>
              <p:pic>
                <p:nvPicPr>
                  <p:cNvPr id="57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7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8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0" name="Group 569"/>
                <p:cNvGrpSpPr/>
                <p:nvPr/>
              </p:nvGrpSpPr>
              <p:grpSpPr>
                <a:xfrm rot="12968614">
                  <a:off x="2848215" y="2242588"/>
                  <a:ext cx="606028" cy="655055"/>
                  <a:chOff x="4500562" y="3307345"/>
                  <a:chExt cx="606028" cy="655055"/>
                </a:xfrm>
              </p:grpSpPr>
              <p:pic>
                <p:nvPicPr>
                  <p:cNvPr id="57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7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7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1" name="Group 570"/>
                <p:cNvGrpSpPr/>
                <p:nvPr/>
              </p:nvGrpSpPr>
              <p:grpSpPr>
                <a:xfrm rot="11083149">
                  <a:off x="2111986" y="2053973"/>
                  <a:ext cx="606028" cy="655055"/>
                  <a:chOff x="4500562" y="3307345"/>
                  <a:chExt cx="606028" cy="655055"/>
                </a:xfrm>
              </p:grpSpPr>
              <p:pic>
                <p:nvPicPr>
                  <p:cNvPr id="57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7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7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513" name="Group 512"/>
            <p:cNvGrpSpPr/>
            <p:nvPr/>
          </p:nvGrpSpPr>
          <p:grpSpPr>
            <a:xfrm>
              <a:off x="-1380584" y="2228810"/>
              <a:ext cx="2994631" cy="2273494"/>
              <a:chOff x="-1532984" y="2076410"/>
              <a:chExt cx="2994631" cy="2273494"/>
            </a:xfrm>
          </p:grpSpPr>
          <p:grpSp>
            <p:nvGrpSpPr>
              <p:cNvPr id="514" name="Group 513"/>
              <p:cNvGrpSpPr/>
              <p:nvPr/>
            </p:nvGrpSpPr>
            <p:grpSpPr>
              <a:xfrm rot="15168628">
                <a:off x="-536058" y="2263386"/>
                <a:ext cx="2131110" cy="1864300"/>
                <a:chOff x="2111986" y="2053973"/>
                <a:chExt cx="2131110" cy="1864300"/>
              </a:xfrm>
            </p:grpSpPr>
            <p:grpSp>
              <p:nvGrpSpPr>
                <p:cNvPr id="549" name="Group 548"/>
                <p:cNvGrpSpPr/>
                <p:nvPr/>
              </p:nvGrpSpPr>
              <p:grpSpPr>
                <a:xfrm rot="15809721">
                  <a:off x="3612555" y="3287731"/>
                  <a:ext cx="606028" cy="655055"/>
                  <a:chOff x="4500562" y="3307345"/>
                  <a:chExt cx="606028" cy="655055"/>
                </a:xfrm>
              </p:grpSpPr>
              <p:pic>
                <p:nvPicPr>
                  <p:cNvPr id="56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6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6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0" name="Group 549"/>
                <p:cNvGrpSpPr/>
                <p:nvPr/>
              </p:nvGrpSpPr>
              <p:grpSpPr>
                <a:xfrm rot="14349103">
                  <a:off x="3337096" y="2645517"/>
                  <a:ext cx="606028" cy="655055"/>
                  <a:chOff x="4500562" y="3307345"/>
                  <a:chExt cx="606028" cy="655055"/>
                </a:xfrm>
              </p:grpSpPr>
              <p:pic>
                <p:nvPicPr>
                  <p:cNvPr id="55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6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6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1" name="Group 550"/>
                <p:cNvGrpSpPr/>
                <p:nvPr/>
              </p:nvGrpSpPr>
              <p:grpSpPr>
                <a:xfrm rot="12968614">
                  <a:off x="2848215" y="2242588"/>
                  <a:ext cx="606028" cy="655055"/>
                  <a:chOff x="4500562" y="3307345"/>
                  <a:chExt cx="606028" cy="655055"/>
                </a:xfrm>
              </p:grpSpPr>
              <p:pic>
                <p:nvPicPr>
                  <p:cNvPr id="55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5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5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2" name="Group 551"/>
                <p:cNvGrpSpPr/>
                <p:nvPr/>
              </p:nvGrpSpPr>
              <p:grpSpPr>
                <a:xfrm rot="11083149">
                  <a:off x="2111986" y="2053973"/>
                  <a:ext cx="606028" cy="655055"/>
                  <a:chOff x="4500562" y="3307345"/>
                  <a:chExt cx="606028" cy="655055"/>
                </a:xfrm>
              </p:grpSpPr>
              <p:pic>
                <p:nvPicPr>
                  <p:cNvPr id="55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5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5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15" name="Group 514"/>
              <p:cNvGrpSpPr/>
              <p:nvPr/>
            </p:nvGrpSpPr>
            <p:grpSpPr>
              <a:xfrm rot="15168628">
                <a:off x="-1071832" y="2352199"/>
                <a:ext cx="2131110" cy="1864300"/>
                <a:chOff x="2111986" y="2053973"/>
                <a:chExt cx="2131110" cy="1864300"/>
              </a:xfrm>
            </p:grpSpPr>
            <p:grpSp>
              <p:nvGrpSpPr>
                <p:cNvPr id="533" name="Group 532"/>
                <p:cNvGrpSpPr/>
                <p:nvPr/>
              </p:nvGrpSpPr>
              <p:grpSpPr>
                <a:xfrm rot="15809721">
                  <a:off x="3612555" y="3287731"/>
                  <a:ext cx="606028" cy="655055"/>
                  <a:chOff x="4500562" y="3307345"/>
                  <a:chExt cx="606028" cy="655055"/>
                </a:xfrm>
              </p:grpSpPr>
              <p:pic>
                <p:nvPicPr>
                  <p:cNvPr id="54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4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4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4" name="Group 533"/>
                <p:cNvGrpSpPr/>
                <p:nvPr/>
              </p:nvGrpSpPr>
              <p:grpSpPr>
                <a:xfrm rot="14349103">
                  <a:off x="3337096" y="2645517"/>
                  <a:ext cx="606028" cy="655055"/>
                  <a:chOff x="4500562" y="3307345"/>
                  <a:chExt cx="606028" cy="655055"/>
                </a:xfrm>
              </p:grpSpPr>
              <p:pic>
                <p:nvPicPr>
                  <p:cNvPr id="54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4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4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5" name="Group 534"/>
                <p:cNvGrpSpPr/>
                <p:nvPr/>
              </p:nvGrpSpPr>
              <p:grpSpPr>
                <a:xfrm rot="12968614">
                  <a:off x="2848215" y="2242588"/>
                  <a:ext cx="606028" cy="655055"/>
                  <a:chOff x="4500562" y="3307345"/>
                  <a:chExt cx="606028" cy="655055"/>
                </a:xfrm>
              </p:grpSpPr>
              <p:pic>
                <p:nvPicPr>
                  <p:cNvPr id="54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4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4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6" name="Group 535"/>
                <p:cNvGrpSpPr/>
                <p:nvPr/>
              </p:nvGrpSpPr>
              <p:grpSpPr>
                <a:xfrm rot="11083149">
                  <a:off x="2111986" y="2053973"/>
                  <a:ext cx="606028" cy="655055"/>
                  <a:chOff x="4500562" y="3307345"/>
                  <a:chExt cx="606028" cy="655055"/>
                </a:xfrm>
              </p:grpSpPr>
              <p:pic>
                <p:nvPicPr>
                  <p:cNvPr id="53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3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3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16" name="Group 515"/>
              <p:cNvGrpSpPr/>
              <p:nvPr/>
            </p:nvGrpSpPr>
            <p:grpSpPr>
              <a:xfrm rot="15168628">
                <a:off x="-1666389" y="2209815"/>
                <a:ext cx="2131110" cy="1864300"/>
                <a:chOff x="2111986" y="2053973"/>
                <a:chExt cx="2131110" cy="1864300"/>
              </a:xfrm>
            </p:grpSpPr>
            <p:grpSp>
              <p:nvGrpSpPr>
                <p:cNvPr id="517" name="Group 516"/>
                <p:cNvGrpSpPr/>
                <p:nvPr/>
              </p:nvGrpSpPr>
              <p:grpSpPr>
                <a:xfrm rot="15809721">
                  <a:off x="3612555" y="3287731"/>
                  <a:ext cx="606028" cy="655055"/>
                  <a:chOff x="4500562" y="3307345"/>
                  <a:chExt cx="606028" cy="655055"/>
                </a:xfrm>
              </p:grpSpPr>
              <p:pic>
                <p:nvPicPr>
                  <p:cNvPr id="53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3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3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8" name="Group 517"/>
                <p:cNvGrpSpPr/>
                <p:nvPr/>
              </p:nvGrpSpPr>
              <p:grpSpPr>
                <a:xfrm rot="14349103">
                  <a:off x="3337096" y="2645517"/>
                  <a:ext cx="606028" cy="655055"/>
                  <a:chOff x="4500562" y="3307345"/>
                  <a:chExt cx="606028" cy="655055"/>
                </a:xfrm>
              </p:grpSpPr>
              <p:pic>
                <p:nvPicPr>
                  <p:cNvPr id="52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2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2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9" name="Group 518"/>
                <p:cNvGrpSpPr/>
                <p:nvPr/>
              </p:nvGrpSpPr>
              <p:grpSpPr>
                <a:xfrm rot="12968614">
                  <a:off x="2848215" y="2242588"/>
                  <a:ext cx="606028" cy="655055"/>
                  <a:chOff x="4500562" y="3307345"/>
                  <a:chExt cx="606028" cy="655055"/>
                </a:xfrm>
              </p:grpSpPr>
              <p:pic>
                <p:nvPicPr>
                  <p:cNvPr id="52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2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2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0" name="Group 519"/>
                <p:cNvGrpSpPr/>
                <p:nvPr/>
              </p:nvGrpSpPr>
              <p:grpSpPr>
                <a:xfrm rot="11083149">
                  <a:off x="2111986" y="2053973"/>
                  <a:ext cx="606028" cy="655055"/>
                  <a:chOff x="4500562" y="3307345"/>
                  <a:chExt cx="606028" cy="655055"/>
                </a:xfrm>
              </p:grpSpPr>
              <p:pic>
                <p:nvPicPr>
                  <p:cNvPr id="52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52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52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648" name="Group 647"/>
          <p:cNvGrpSpPr/>
          <p:nvPr/>
        </p:nvGrpSpPr>
        <p:grpSpPr>
          <a:xfrm rot="10800000">
            <a:off x="1842368" y="3905325"/>
            <a:ext cx="2724400" cy="1504766"/>
            <a:chOff x="-1532984" y="2076410"/>
            <a:chExt cx="3946208" cy="2425894"/>
          </a:xfrm>
        </p:grpSpPr>
        <p:grpSp>
          <p:nvGrpSpPr>
            <p:cNvPr id="649" name="Group 648"/>
            <p:cNvGrpSpPr/>
            <p:nvPr/>
          </p:nvGrpSpPr>
          <p:grpSpPr>
            <a:xfrm rot="15930333">
              <a:off x="415519" y="2391384"/>
              <a:ext cx="2131110" cy="1864300"/>
              <a:chOff x="2111986" y="2053973"/>
              <a:chExt cx="2131110" cy="1864300"/>
            </a:xfrm>
          </p:grpSpPr>
          <p:grpSp>
            <p:nvGrpSpPr>
              <p:cNvPr id="771" name="Group 770"/>
              <p:cNvGrpSpPr/>
              <p:nvPr/>
            </p:nvGrpSpPr>
            <p:grpSpPr>
              <a:xfrm rot="15809721">
                <a:off x="3612555" y="3287731"/>
                <a:ext cx="606028" cy="655055"/>
                <a:chOff x="4500562" y="3307345"/>
                <a:chExt cx="606028" cy="655055"/>
              </a:xfrm>
            </p:grpSpPr>
            <p:pic>
              <p:nvPicPr>
                <p:cNvPr id="78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8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8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2" name="Group 771"/>
              <p:cNvGrpSpPr/>
              <p:nvPr/>
            </p:nvGrpSpPr>
            <p:grpSpPr>
              <a:xfrm rot="14349103">
                <a:off x="3337096" y="2645517"/>
                <a:ext cx="606028" cy="655055"/>
                <a:chOff x="4500562" y="3307345"/>
                <a:chExt cx="606028" cy="655055"/>
              </a:xfrm>
            </p:grpSpPr>
            <p:pic>
              <p:nvPicPr>
                <p:cNvPr id="78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8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8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3" name="Group 772"/>
              <p:cNvGrpSpPr/>
              <p:nvPr/>
            </p:nvGrpSpPr>
            <p:grpSpPr>
              <a:xfrm rot="12968614">
                <a:off x="2848215" y="2242588"/>
                <a:ext cx="606028" cy="655055"/>
                <a:chOff x="4500562" y="3307345"/>
                <a:chExt cx="606028" cy="655055"/>
              </a:xfrm>
            </p:grpSpPr>
            <p:pic>
              <p:nvPicPr>
                <p:cNvPr id="77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7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8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4" name="Group 773"/>
              <p:cNvGrpSpPr/>
              <p:nvPr/>
            </p:nvGrpSpPr>
            <p:grpSpPr>
              <a:xfrm rot="11083149">
                <a:off x="2111986" y="2053973"/>
                <a:ext cx="606028" cy="655055"/>
                <a:chOff x="4500562" y="3307345"/>
                <a:chExt cx="606028" cy="655055"/>
              </a:xfrm>
            </p:grpSpPr>
            <p:pic>
              <p:nvPicPr>
                <p:cNvPr id="77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7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7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50" name="Group 649"/>
            <p:cNvGrpSpPr/>
            <p:nvPr/>
          </p:nvGrpSpPr>
          <p:grpSpPr>
            <a:xfrm rot="15168628">
              <a:off x="17689" y="2467714"/>
              <a:ext cx="2131110" cy="1864300"/>
              <a:chOff x="2111986" y="2053973"/>
              <a:chExt cx="2131110" cy="1864300"/>
            </a:xfrm>
          </p:grpSpPr>
          <p:grpSp>
            <p:nvGrpSpPr>
              <p:cNvPr id="755" name="Group 754"/>
              <p:cNvGrpSpPr/>
              <p:nvPr/>
            </p:nvGrpSpPr>
            <p:grpSpPr>
              <a:xfrm rot="15809721">
                <a:off x="3612555" y="3287731"/>
                <a:ext cx="606028" cy="655055"/>
                <a:chOff x="4500562" y="3307345"/>
                <a:chExt cx="606028" cy="655055"/>
              </a:xfrm>
            </p:grpSpPr>
            <p:pic>
              <p:nvPicPr>
                <p:cNvPr id="76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6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7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56" name="Group 755"/>
              <p:cNvGrpSpPr/>
              <p:nvPr/>
            </p:nvGrpSpPr>
            <p:grpSpPr>
              <a:xfrm rot="14349103">
                <a:off x="3337096" y="2645517"/>
                <a:ext cx="606028" cy="655055"/>
                <a:chOff x="4500562" y="3307345"/>
                <a:chExt cx="606028" cy="655055"/>
              </a:xfrm>
            </p:grpSpPr>
            <p:pic>
              <p:nvPicPr>
                <p:cNvPr id="76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6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6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57" name="Group 756"/>
              <p:cNvGrpSpPr/>
              <p:nvPr/>
            </p:nvGrpSpPr>
            <p:grpSpPr>
              <a:xfrm rot="12968614">
                <a:off x="2848215" y="2242588"/>
                <a:ext cx="606028" cy="655055"/>
                <a:chOff x="4500562" y="3307345"/>
                <a:chExt cx="606028" cy="655055"/>
              </a:xfrm>
            </p:grpSpPr>
            <p:pic>
              <p:nvPicPr>
                <p:cNvPr id="76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6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6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58" name="Group 757"/>
              <p:cNvGrpSpPr/>
              <p:nvPr/>
            </p:nvGrpSpPr>
            <p:grpSpPr>
              <a:xfrm rot="11083149">
                <a:off x="2111986" y="2053973"/>
                <a:ext cx="606028" cy="655055"/>
                <a:chOff x="4500562" y="3307345"/>
                <a:chExt cx="606028" cy="655055"/>
              </a:xfrm>
            </p:grpSpPr>
            <p:pic>
              <p:nvPicPr>
                <p:cNvPr id="75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6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6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51" name="Group 650"/>
            <p:cNvGrpSpPr/>
            <p:nvPr/>
          </p:nvGrpSpPr>
          <p:grpSpPr>
            <a:xfrm>
              <a:off x="-1532984" y="2076410"/>
              <a:ext cx="2994631" cy="2273494"/>
              <a:chOff x="-1532984" y="2076410"/>
              <a:chExt cx="2994631" cy="2273494"/>
            </a:xfrm>
          </p:grpSpPr>
          <p:grpSp>
            <p:nvGrpSpPr>
              <p:cNvPr id="704" name="Group 703"/>
              <p:cNvGrpSpPr/>
              <p:nvPr/>
            </p:nvGrpSpPr>
            <p:grpSpPr>
              <a:xfrm rot="15168628">
                <a:off x="-536058" y="2263386"/>
                <a:ext cx="2131110" cy="1864300"/>
                <a:chOff x="2111986" y="2053973"/>
                <a:chExt cx="2131110" cy="1864300"/>
              </a:xfrm>
            </p:grpSpPr>
            <p:grpSp>
              <p:nvGrpSpPr>
                <p:cNvPr id="739" name="Group 738"/>
                <p:cNvGrpSpPr/>
                <p:nvPr/>
              </p:nvGrpSpPr>
              <p:grpSpPr>
                <a:xfrm rot="15809721">
                  <a:off x="3612555" y="3287731"/>
                  <a:ext cx="606028" cy="655055"/>
                  <a:chOff x="4500562" y="3307345"/>
                  <a:chExt cx="606028" cy="655055"/>
                </a:xfrm>
              </p:grpSpPr>
              <p:pic>
                <p:nvPicPr>
                  <p:cNvPr id="75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5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5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0" name="Group 739"/>
                <p:cNvGrpSpPr/>
                <p:nvPr/>
              </p:nvGrpSpPr>
              <p:grpSpPr>
                <a:xfrm rot="14349103">
                  <a:off x="3337096" y="2645517"/>
                  <a:ext cx="606028" cy="655055"/>
                  <a:chOff x="4500562" y="3307345"/>
                  <a:chExt cx="606028" cy="655055"/>
                </a:xfrm>
              </p:grpSpPr>
              <p:pic>
                <p:nvPicPr>
                  <p:cNvPr id="74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5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5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1" name="Group 740"/>
                <p:cNvGrpSpPr/>
                <p:nvPr/>
              </p:nvGrpSpPr>
              <p:grpSpPr>
                <a:xfrm rot="12968614">
                  <a:off x="2848215" y="2242588"/>
                  <a:ext cx="606028" cy="655055"/>
                  <a:chOff x="4500562" y="3307345"/>
                  <a:chExt cx="606028" cy="655055"/>
                </a:xfrm>
              </p:grpSpPr>
              <p:pic>
                <p:nvPicPr>
                  <p:cNvPr id="74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4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4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2" name="Group 741"/>
                <p:cNvGrpSpPr/>
                <p:nvPr/>
              </p:nvGrpSpPr>
              <p:grpSpPr>
                <a:xfrm rot="11083149">
                  <a:off x="2111986" y="2053973"/>
                  <a:ext cx="606028" cy="655055"/>
                  <a:chOff x="4500562" y="3307345"/>
                  <a:chExt cx="606028" cy="655055"/>
                </a:xfrm>
              </p:grpSpPr>
              <p:pic>
                <p:nvPicPr>
                  <p:cNvPr id="74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4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4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05" name="Group 704"/>
              <p:cNvGrpSpPr/>
              <p:nvPr/>
            </p:nvGrpSpPr>
            <p:grpSpPr>
              <a:xfrm rot="15168628">
                <a:off x="-1071832" y="2352199"/>
                <a:ext cx="2131110" cy="1864300"/>
                <a:chOff x="2111986" y="2053973"/>
                <a:chExt cx="2131110" cy="1864300"/>
              </a:xfrm>
            </p:grpSpPr>
            <p:grpSp>
              <p:nvGrpSpPr>
                <p:cNvPr id="723" name="Group 722"/>
                <p:cNvGrpSpPr/>
                <p:nvPr/>
              </p:nvGrpSpPr>
              <p:grpSpPr>
                <a:xfrm rot="15809721">
                  <a:off x="3612555" y="3287731"/>
                  <a:ext cx="606028" cy="655055"/>
                  <a:chOff x="4500562" y="3307345"/>
                  <a:chExt cx="606028" cy="655055"/>
                </a:xfrm>
              </p:grpSpPr>
              <p:pic>
                <p:nvPicPr>
                  <p:cNvPr id="73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3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3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4" name="Group 723"/>
                <p:cNvGrpSpPr/>
                <p:nvPr/>
              </p:nvGrpSpPr>
              <p:grpSpPr>
                <a:xfrm rot="14349103">
                  <a:off x="3337096" y="2645517"/>
                  <a:ext cx="606028" cy="655055"/>
                  <a:chOff x="4500562" y="3307345"/>
                  <a:chExt cx="606028" cy="655055"/>
                </a:xfrm>
              </p:grpSpPr>
              <p:pic>
                <p:nvPicPr>
                  <p:cNvPr id="73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3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3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5" name="Group 724"/>
                <p:cNvGrpSpPr/>
                <p:nvPr/>
              </p:nvGrpSpPr>
              <p:grpSpPr>
                <a:xfrm rot="12968614">
                  <a:off x="2848215" y="2242588"/>
                  <a:ext cx="606028" cy="655055"/>
                  <a:chOff x="4500562" y="3307345"/>
                  <a:chExt cx="606028" cy="655055"/>
                </a:xfrm>
              </p:grpSpPr>
              <p:pic>
                <p:nvPicPr>
                  <p:cNvPr id="73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3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3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6" name="Group 725"/>
                <p:cNvGrpSpPr/>
                <p:nvPr/>
              </p:nvGrpSpPr>
              <p:grpSpPr>
                <a:xfrm rot="11083149">
                  <a:off x="2111986" y="2053973"/>
                  <a:ext cx="606028" cy="655055"/>
                  <a:chOff x="4500562" y="3307345"/>
                  <a:chExt cx="606028" cy="655055"/>
                </a:xfrm>
              </p:grpSpPr>
              <p:pic>
                <p:nvPicPr>
                  <p:cNvPr id="72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2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2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06" name="Group 705"/>
              <p:cNvGrpSpPr/>
              <p:nvPr/>
            </p:nvGrpSpPr>
            <p:grpSpPr>
              <a:xfrm rot="15168628">
                <a:off x="-1666389" y="2209815"/>
                <a:ext cx="2131110" cy="1864300"/>
                <a:chOff x="2111986" y="2053973"/>
                <a:chExt cx="2131110" cy="1864300"/>
              </a:xfrm>
            </p:grpSpPr>
            <p:grpSp>
              <p:nvGrpSpPr>
                <p:cNvPr id="707" name="Group 706"/>
                <p:cNvGrpSpPr/>
                <p:nvPr/>
              </p:nvGrpSpPr>
              <p:grpSpPr>
                <a:xfrm rot="15809721">
                  <a:off x="3612555" y="3287731"/>
                  <a:ext cx="606028" cy="655055"/>
                  <a:chOff x="4500562" y="3307345"/>
                  <a:chExt cx="606028" cy="655055"/>
                </a:xfrm>
              </p:grpSpPr>
              <p:pic>
                <p:nvPicPr>
                  <p:cNvPr id="72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2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2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8" name="Group 707"/>
                <p:cNvGrpSpPr/>
                <p:nvPr/>
              </p:nvGrpSpPr>
              <p:grpSpPr>
                <a:xfrm rot="14349103">
                  <a:off x="3337096" y="2645517"/>
                  <a:ext cx="606028" cy="655055"/>
                  <a:chOff x="4500562" y="3307345"/>
                  <a:chExt cx="606028" cy="655055"/>
                </a:xfrm>
              </p:grpSpPr>
              <p:pic>
                <p:nvPicPr>
                  <p:cNvPr id="71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1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1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9" name="Group 708"/>
                <p:cNvGrpSpPr/>
                <p:nvPr/>
              </p:nvGrpSpPr>
              <p:grpSpPr>
                <a:xfrm rot="12968614">
                  <a:off x="2848215" y="2242588"/>
                  <a:ext cx="606028" cy="655055"/>
                  <a:chOff x="4500562" y="3307345"/>
                  <a:chExt cx="606028" cy="655055"/>
                </a:xfrm>
              </p:grpSpPr>
              <p:pic>
                <p:nvPicPr>
                  <p:cNvPr id="71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1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1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0" name="Group 709"/>
                <p:cNvGrpSpPr/>
                <p:nvPr/>
              </p:nvGrpSpPr>
              <p:grpSpPr>
                <a:xfrm rot="11083149">
                  <a:off x="2111986" y="2053973"/>
                  <a:ext cx="606028" cy="655055"/>
                  <a:chOff x="4500562" y="3307345"/>
                  <a:chExt cx="606028" cy="655055"/>
                </a:xfrm>
              </p:grpSpPr>
              <p:pic>
                <p:nvPicPr>
                  <p:cNvPr id="71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1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1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652" name="Group 651"/>
            <p:cNvGrpSpPr/>
            <p:nvPr/>
          </p:nvGrpSpPr>
          <p:grpSpPr>
            <a:xfrm>
              <a:off x="-1380584" y="2228810"/>
              <a:ext cx="2994631" cy="2273494"/>
              <a:chOff x="-1532984" y="2076410"/>
              <a:chExt cx="2994631" cy="2273494"/>
            </a:xfrm>
          </p:grpSpPr>
          <p:grpSp>
            <p:nvGrpSpPr>
              <p:cNvPr id="653" name="Group 652"/>
              <p:cNvGrpSpPr/>
              <p:nvPr/>
            </p:nvGrpSpPr>
            <p:grpSpPr>
              <a:xfrm rot="15168628">
                <a:off x="-536058" y="2263386"/>
                <a:ext cx="2131110" cy="1864300"/>
                <a:chOff x="2111986" y="2053973"/>
                <a:chExt cx="2131110" cy="1864300"/>
              </a:xfrm>
            </p:grpSpPr>
            <p:grpSp>
              <p:nvGrpSpPr>
                <p:cNvPr id="688" name="Group 687"/>
                <p:cNvGrpSpPr/>
                <p:nvPr/>
              </p:nvGrpSpPr>
              <p:grpSpPr>
                <a:xfrm rot="15809721">
                  <a:off x="3612555" y="3287731"/>
                  <a:ext cx="606028" cy="655055"/>
                  <a:chOff x="4500562" y="3307345"/>
                  <a:chExt cx="606028" cy="655055"/>
                </a:xfrm>
              </p:grpSpPr>
              <p:pic>
                <p:nvPicPr>
                  <p:cNvPr id="70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70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0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9" name="Group 688"/>
                <p:cNvGrpSpPr/>
                <p:nvPr/>
              </p:nvGrpSpPr>
              <p:grpSpPr>
                <a:xfrm rot="14349103">
                  <a:off x="3337096" y="2645517"/>
                  <a:ext cx="606028" cy="655055"/>
                  <a:chOff x="4500562" y="3307345"/>
                  <a:chExt cx="606028" cy="655055"/>
                </a:xfrm>
              </p:grpSpPr>
              <p:pic>
                <p:nvPicPr>
                  <p:cNvPr id="69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9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70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0" name="Group 689"/>
                <p:cNvGrpSpPr/>
                <p:nvPr/>
              </p:nvGrpSpPr>
              <p:grpSpPr>
                <a:xfrm rot="12968614">
                  <a:off x="2848215" y="2242588"/>
                  <a:ext cx="606028" cy="655055"/>
                  <a:chOff x="4500562" y="3307345"/>
                  <a:chExt cx="606028" cy="655055"/>
                </a:xfrm>
              </p:grpSpPr>
              <p:pic>
                <p:nvPicPr>
                  <p:cNvPr id="69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9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9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1" name="Group 690"/>
                <p:cNvGrpSpPr/>
                <p:nvPr/>
              </p:nvGrpSpPr>
              <p:grpSpPr>
                <a:xfrm rot="11083149">
                  <a:off x="2111986" y="2053973"/>
                  <a:ext cx="606028" cy="655055"/>
                  <a:chOff x="4500562" y="3307345"/>
                  <a:chExt cx="606028" cy="655055"/>
                </a:xfrm>
              </p:grpSpPr>
              <p:pic>
                <p:nvPicPr>
                  <p:cNvPr id="69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9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9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54" name="Group 653"/>
              <p:cNvGrpSpPr/>
              <p:nvPr/>
            </p:nvGrpSpPr>
            <p:grpSpPr>
              <a:xfrm rot="15168628">
                <a:off x="-1071832" y="2352199"/>
                <a:ext cx="2131110" cy="1864300"/>
                <a:chOff x="2111986" y="2053973"/>
                <a:chExt cx="2131110" cy="1864300"/>
              </a:xfrm>
            </p:grpSpPr>
            <p:grpSp>
              <p:nvGrpSpPr>
                <p:cNvPr id="672" name="Group 671"/>
                <p:cNvGrpSpPr/>
                <p:nvPr/>
              </p:nvGrpSpPr>
              <p:grpSpPr>
                <a:xfrm rot="15809721">
                  <a:off x="3612555" y="3287731"/>
                  <a:ext cx="606028" cy="655055"/>
                  <a:chOff x="4500562" y="3307345"/>
                  <a:chExt cx="606028" cy="655055"/>
                </a:xfrm>
              </p:grpSpPr>
              <p:pic>
                <p:nvPicPr>
                  <p:cNvPr id="68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8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8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3" name="Group 672"/>
                <p:cNvGrpSpPr/>
                <p:nvPr/>
              </p:nvGrpSpPr>
              <p:grpSpPr>
                <a:xfrm rot="14349103">
                  <a:off x="3337096" y="2645517"/>
                  <a:ext cx="606028" cy="655055"/>
                  <a:chOff x="4500562" y="3307345"/>
                  <a:chExt cx="606028" cy="655055"/>
                </a:xfrm>
              </p:grpSpPr>
              <p:pic>
                <p:nvPicPr>
                  <p:cNvPr id="68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8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8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4" name="Group 673"/>
                <p:cNvGrpSpPr/>
                <p:nvPr/>
              </p:nvGrpSpPr>
              <p:grpSpPr>
                <a:xfrm rot="12968614">
                  <a:off x="2848215" y="2242588"/>
                  <a:ext cx="606028" cy="655055"/>
                  <a:chOff x="4500562" y="3307345"/>
                  <a:chExt cx="606028" cy="655055"/>
                </a:xfrm>
              </p:grpSpPr>
              <p:pic>
                <p:nvPicPr>
                  <p:cNvPr id="67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8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8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5" name="Group 674"/>
                <p:cNvGrpSpPr/>
                <p:nvPr/>
              </p:nvGrpSpPr>
              <p:grpSpPr>
                <a:xfrm rot="11083149">
                  <a:off x="2111986" y="2053973"/>
                  <a:ext cx="606028" cy="655055"/>
                  <a:chOff x="4500562" y="3307345"/>
                  <a:chExt cx="606028" cy="655055"/>
                </a:xfrm>
              </p:grpSpPr>
              <p:pic>
                <p:nvPicPr>
                  <p:cNvPr id="67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7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7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55" name="Group 654"/>
              <p:cNvGrpSpPr/>
              <p:nvPr/>
            </p:nvGrpSpPr>
            <p:grpSpPr>
              <a:xfrm rot="15168628">
                <a:off x="-1666389" y="2209815"/>
                <a:ext cx="2131110" cy="1864300"/>
                <a:chOff x="2111986" y="2053973"/>
                <a:chExt cx="2131110" cy="1864300"/>
              </a:xfrm>
            </p:grpSpPr>
            <p:grpSp>
              <p:nvGrpSpPr>
                <p:cNvPr id="656" name="Group 655"/>
                <p:cNvGrpSpPr/>
                <p:nvPr/>
              </p:nvGrpSpPr>
              <p:grpSpPr>
                <a:xfrm rot="15809721">
                  <a:off x="3612555" y="3287731"/>
                  <a:ext cx="606028" cy="655055"/>
                  <a:chOff x="4500562" y="3307345"/>
                  <a:chExt cx="606028" cy="655055"/>
                </a:xfrm>
              </p:grpSpPr>
              <p:pic>
                <p:nvPicPr>
                  <p:cNvPr id="66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7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7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7" name="Group 656"/>
                <p:cNvGrpSpPr/>
                <p:nvPr/>
              </p:nvGrpSpPr>
              <p:grpSpPr>
                <a:xfrm rot="14349103">
                  <a:off x="3337096" y="2645517"/>
                  <a:ext cx="606028" cy="655055"/>
                  <a:chOff x="4500562" y="3307345"/>
                  <a:chExt cx="606028" cy="655055"/>
                </a:xfrm>
              </p:grpSpPr>
              <p:pic>
                <p:nvPicPr>
                  <p:cNvPr id="66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6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6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8" name="Group 657"/>
                <p:cNvGrpSpPr/>
                <p:nvPr/>
              </p:nvGrpSpPr>
              <p:grpSpPr>
                <a:xfrm rot="12968614">
                  <a:off x="2848215" y="2242588"/>
                  <a:ext cx="606028" cy="655055"/>
                  <a:chOff x="4500562" y="3307345"/>
                  <a:chExt cx="606028" cy="655055"/>
                </a:xfrm>
              </p:grpSpPr>
              <p:pic>
                <p:nvPicPr>
                  <p:cNvPr id="66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6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6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9" name="Group 658"/>
                <p:cNvGrpSpPr/>
                <p:nvPr/>
              </p:nvGrpSpPr>
              <p:grpSpPr>
                <a:xfrm rot="11083149">
                  <a:off x="2111986" y="2053973"/>
                  <a:ext cx="606028" cy="655055"/>
                  <a:chOff x="4500562" y="3307345"/>
                  <a:chExt cx="606028" cy="655055"/>
                </a:xfrm>
              </p:grpSpPr>
              <p:pic>
                <p:nvPicPr>
                  <p:cNvPr id="66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66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66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787" name="Group 786"/>
          <p:cNvGrpSpPr/>
          <p:nvPr/>
        </p:nvGrpSpPr>
        <p:grpSpPr>
          <a:xfrm rot="10341275" flipV="1">
            <a:off x="1835945" y="2409501"/>
            <a:ext cx="2724400" cy="1756887"/>
            <a:chOff x="-1532984" y="2076410"/>
            <a:chExt cx="3946208" cy="2425894"/>
          </a:xfrm>
        </p:grpSpPr>
        <p:grpSp>
          <p:nvGrpSpPr>
            <p:cNvPr id="788" name="Group 787"/>
            <p:cNvGrpSpPr/>
            <p:nvPr/>
          </p:nvGrpSpPr>
          <p:grpSpPr>
            <a:xfrm rot="15930333">
              <a:off x="415519" y="2391384"/>
              <a:ext cx="2131110" cy="1864300"/>
              <a:chOff x="2111986" y="2053973"/>
              <a:chExt cx="2131110" cy="1864300"/>
            </a:xfrm>
          </p:grpSpPr>
          <p:grpSp>
            <p:nvGrpSpPr>
              <p:cNvPr id="910" name="Group 909"/>
              <p:cNvGrpSpPr/>
              <p:nvPr/>
            </p:nvGrpSpPr>
            <p:grpSpPr>
              <a:xfrm rot="15809721">
                <a:off x="3612555" y="3287731"/>
                <a:ext cx="606028" cy="655055"/>
                <a:chOff x="4500562" y="3307345"/>
                <a:chExt cx="606028" cy="655055"/>
              </a:xfrm>
            </p:grpSpPr>
            <p:pic>
              <p:nvPicPr>
                <p:cNvPr id="92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2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2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1" name="Group 910"/>
              <p:cNvGrpSpPr/>
              <p:nvPr/>
            </p:nvGrpSpPr>
            <p:grpSpPr>
              <a:xfrm rot="14349103">
                <a:off x="3337096" y="2645517"/>
                <a:ext cx="606028" cy="655055"/>
                <a:chOff x="4500562" y="3307345"/>
                <a:chExt cx="606028" cy="655055"/>
              </a:xfrm>
            </p:grpSpPr>
            <p:pic>
              <p:nvPicPr>
                <p:cNvPr id="92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2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2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2" name="Group 911"/>
              <p:cNvGrpSpPr/>
              <p:nvPr/>
            </p:nvGrpSpPr>
            <p:grpSpPr>
              <a:xfrm rot="12968614">
                <a:off x="2848215" y="2242588"/>
                <a:ext cx="606028" cy="655055"/>
                <a:chOff x="4500562" y="3307345"/>
                <a:chExt cx="606028" cy="655055"/>
              </a:xfrm>
            </p:grpSpPr>
            <p:pic>
              <p:nvPicPr>
                <p:cNvPr id="91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1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1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3" name="Group 912"/>
              <p:cNvGrpSpPr/>
              <p:nvPr/>
            </p:nvGrpSpPr>
            <p:grpSpPr>
              <a:xfrm rot="11083149">
                <a:off x="2111986" y="2053973"/>
                <a:ext cx="606028" cy="655055"/>
                <a:chOff x="4500562" y="3307345"/>
                <a:chExt cx="606028" cy="655055"/>
              </a:xfrm>
            </p:grpSpPr>
            <p:pic>
              <p:nvPicPr>
                <p:cNvPr id="91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1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1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89" name="Group 788"/>
            <p:cNvGrpSpPr/>
            <p:nvPr/>
          </p:nvGrpSpPr>
          <p:grpSpPr>
            <a:xfrm rot="15168628">
              <a:off x="17689" y="2467714"/>
              <a:ext cx="2131110" cy="1864300"/>
              <a:chOff x="2111986" y="2053973"/>
              <a:chExt cx="2131110" cy="1864300"/>
            </a:xfrm>
          </p:grpSpPr>
          <p:grpSp>
            <p:nvGrpSpPr>
              <p:cNvPr id="894" name="Group 893"/>
              <p:cNvGrpSpPr/>
              <p:nvPr/>
            </p:nvGrpSpPr>
            <p:grpSpPr>
              <a:xfrm rot="15809721">
                <a:off x="3612555" y="3287731"/>
                <a:ext cx="606028" cy="655055"/>
                <a:chOff x="4500562" y="3307345"/>
                <a:chExt cx="606028" cy="655055"/>
              </a:xfrm>
            </p:grpSpPr>
            <p:pic>
              <p:nvPicPr>
                <p:cNvPr id="90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0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0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5" name="Group 894"/>
              <p:cNvGrpSpPr/>
              <p:nvPr/>
            </p:nvGrpSpPr>
            <p:grpSpPr>
              <a:xfrm rot="14349103">
                <a:off x="3337096" y="2645517"/>
                <a:ext cx="606028" cy="655055"/>
                <a:chOff x="4500562" y="3307345"/>
                <a:chExt cx="606028" cy="655055"/>
              </a:xfrm>
            </p:grpSpPr>
            <p:pic>
              <p:nvPicPr>
                <p:cNvPr id="90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0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0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6" name="Group 895"/>
              <p:cNvGrpSpPr/>
              <p:nvPr/>
            </p:nvGrpSpPr>
            <p:grpSpPr>
              <a:xfrm rot="12968614">
                <a:off x="2848215" y="2242588"/>
                <a:ext cx="606028" cy="655055"/>
                <a:chOff x="4500562" y="3307345"/>
                <a:chExt cx="606028" cy="655055"/>
              </a:xfrm>
            </p:grpSpPr>
            <p:pic>
              <p:nvPicPr>
                <p:cNvPr id="90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0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0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7" name="Group 896"/>
              <p:cNvGrpSpPr/>
              <p:nvPr/>
            </p:nvGrpSpPr>
            <p:grpSpPr>
              <a:xfrm rot="11083149">
                <a:off x="2111986" y="2053973"/>
                <a:ext cx="606028" cy="655055"/>
                <a:chOff x="4500562" y="3307345"/>
                <a:chExt cx="606028" cy="655055"/>
              </a:xfrm>
            </p:grpSpPr>
            <p:pic>
              <p:nvPicPr>
                <p:cNvPr id="89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9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0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90" name="Group 789"/>
            <p:cNvGrpSpPr/>
            <p:nvPr/>
          </p:nvGrpSpPr>
          <p:grpSpPr>
            <a:xfrm>
              <a:off x="-1532984" y="2076410"/>
              <a:ext cx="2994631" cy="2273494"/>
              <a:chOff x="-1532984" y="2076410"/>
              <a:chExt cx="2994631" cy="2273494"/>
            </a:xfrm>
          </p:grpSpPr>
          <p:grpSp>
            <p:nvGrpSpPr>
              <p:cNvPr id="843" name="Group 842"/>
              <p:cNvGrpSpPr/>
              <p:nvPr/>
            </p:nvGrpSpPr>
            <p:grpSpPr>
              <a:xfrm rot="15168628">
                <a:off x="-536058" y="2263386"/>
                <a:ext cx="2131110" cy="1864300"/>
                <a:chOff x="2111986" y="2053973"/>
                <a:chExt cx="2131110" cy="1864300"/>
              </a:xfrm>
            </p:grpSpPr>
            <p:grpSp>
              <p:nvGrpSpPr>
                <p:cNvPr id="878" name="Group 877"/>
                <p:cNvGrpSpPr/>
                <p:nvPr/>
              </p:nvGrpSpPr>
              <p:grpSpPr>
                <a:xfrm rot="15809721">
                  <a:off x="3612555" y="3287731"/>
                  <a:ext cx="606028" cy="655055"/>
                  <a:chOff x="4500562" y="3307345"/>
                  <a:chExt cx="606028" cy="655055"/>
                </a:xfrm>
              </p:grpSpPr>
              <p:pic>
                <p:nvPicPr>
                  <p:cNvPr id="89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9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9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79" name="Group 878"/>
                <p:cNvGrpSpPr/>
                <p:nvPr/>
              </p:nvGrpSpPr>
              <p:grpSpPr>
                <a:xfrm rot="14349103">
                  <a:off x="3337096" y="2645517"/>
                  <a:ext cx="606028" cy="655055"/>
                  <a:chOff x="4500562" y="3307345"/>
                  <a:chExt cx="606028" cy="655055"/>
                </a:xfrm>
              </p:grpSpPr>
              <p:pic>
                <p:nvPicPr>
                  <p:cNvPr id="88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8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9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0" name="Group 879"/>
                <p:cNvGrpSpPr/>
                <p:nvPr/>
              </p:nvGrpSpPr>
              <p:grpSpPr>
                <a:xfrm rot="12968614">
                  <a:off x="2848215" y="2242588"/>
                  <a:ext cx="606028" cy="655055"/>
                  <a:chOff x="4500562" y="3307345"/>
                  <a:chExt cx="606028" cy="655055"/>
                </a:xfrm>
              </p:grpSpPr>
              <p:pic>
                <p:nvPicPr>
                  <p:cNvPr id="88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8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8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1" name="Group 880"/>
                <p:cNvGrpSpPr/>
                <p:nvPr/>
              </p:nvGrpSpPr>
              <p:grpSpPr>
                <a:xfrm rot="11083149">
                  <a:off x="2111986" y="2053973"/>
                  <a:ext cx="606028" cy="655055"/>
                  <a:chOff x="4500562" y="3307345"/>
                  <a:chExt cx="606028" cy="655055"/>
                </a:xfrm>
              </p:grpSpPr>
              <p:pic>
                <p:nvPicPr>
                  <p:cNvPr id="88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8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8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44" name="Group 843"/>
              <p:cNvGrpSpPr/>
              <p:nvPr/>
            </p:nvGrpSpPr>
            <p:grpSpPr>
              <a:xfrm rot="15168628">
                <a:off x="-1071832" y="2352199"/>
                <a:ext cx="2131110" cy="1864300"/>
                <a:chOff x="2111986" y="2053973"/>
                <a:chExt cx="2131110" cy="1864300"/>
              </a:xfrm>
            </p:grpSpPr>
            <p:grpSp>
              <p:nvGrpSpPr>
                <p:cNvPr id="862" name="Group 861"/>
                <p:cNvGrpSpPr/>
                <p:nvPr/>
              </p:nvGrpSpPr>
              <p:grpSpPr>
                <a:xfrm rot="15809721">
                  <a:off x="3612555" y="3287731"/>
                  <a:ext cx="606028" cy="655055"/>
                  <a:chOff x="4500562" y="3307345"/>
                  <a:chExt cx="606028" cy="655055"/>
                </a:xfrm>
              </p:grpSpPr>
              <p:pic>
                <p:nvPicPr>
                  <p:cNvPr id="87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7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7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3" name="Group 862"/>
                <p:cNvGrpSpPr/>
                <p:nvPr/>
              </p:nvGrpSpPr>
              <p:grpSpPr>
                <a:xfrm rot="14349103">
                  <a:off x="3337096" y="2645517"/>
                  <a:ext cx="606028" cy="655055"/>
                  <a:chOff x="4500562" y="3307345"/>
                  <a:chExt cx="606028" cy="655055"/>
                </a:xfrm>
              </p:grpSpPr>
              <p:pic>
                <p:nvPicPr>
                  <p:cNvPr id="87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7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7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4" name="Group 863"/>
                <p:cNvGrpSpPr/>
                <p:nvPr/>
              </p:nvGrpSpPr>
              <p:grpSpPr>
                <a:xfrm rot="12968614">
                  <a:off x="2848215" y="2242588"/>
                  <a:ext cx="606028" cy="655055"/>
                  <a:chOff x="4500562" y="3307345"/>
                  <a:chExt cx="606028" cy="655055"/>
                </a:xfrm>
              </p:grpSpPr>
              <p:pic>
                <p:nvPicPr>
                  <p:cNvPr id="86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7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7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5" name="Group 864"/>
                <p:cNvGrpSpPr/>
                <p:nvPr/>
              </p:nvGrpSpPr>
              <p:grpSpPr>
                <a:xfrm rot="11083149">
                  <a:off x="2111986" y="2053973"/>
                  <a:ext cx="606028" cy="655055"/>
                  <a:chOff x="4500562" y="3307345"/>
                  <a:chExt cx="606028" cy="655055"/>
                </a:xfrm>
              </p:grpSpPr>
              <p:pic>
                <p:nvPicPr>
                  <p:cNvPr id="86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6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6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45" name="Group 844"/>
              <p:cNvGrpSpPr/>
              <p:nvPr/>
            </p:nvGrpSpPr>
            <p:grpSpPr>
              <a:xfrm rot="15168628">
                <a:off x="-1666389" y="2209815"/>
                <a:ext cx="2131110" cy="1864300"/>
                <a:chOff x="2111986" y="2053973"/>
                <a:chExt cx="2131110" cy="1864300"/>
              </a:xfrm>
            </p:grpSpPr>
            <p:grpSp>
              <p:nvGrpSpPr>
                <p:cNvPr id="846" name="Group 845"/>
                <p:cNvGrpSpPr/>
                <p:nvPr/>
              </p:nvGrpSpPr>
              <p:grpSpPr>
                <a:xfrm rot="15809721">
                  <a:off x="3612555" y="3287731"/>
                  <a:ext cx="606028" cy="655055"/>
                  <a:chOff x="4500562" y="3307345"/>
                  <a:chExt cx="606028" cy="655055"/>
                </a:xfrm>
              </p:grpSpPr>
              <p:pic>
                <p:nvPicPr>
                  <p:cNvPr id="85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6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6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7" name="Group 846"/>
                <p:cNvGrpSpPr/>
                <p:nvPr/>
              </p:nvGrpSpPr>
              <p:grpSpPr>
                <a:xfrm rot="14349103">
                  <a:off x="3337096" y="2645517"/>
                  <a:ext cx="606028" cy="655055"/>
                  <a:chOff x="4500562" y="3307345"/>
                  <a:chExt cx="606028" cy="655055"/>
                </a:xfrm>
              </p:grpSpPr>
              <p:pic>
                <p:nvPicPr>
                  <p:cNvPr id="85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5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5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8" name="Group 847"/>
                <p:cNvGrpSpPr/>
                <p:nvPr/>
              </p:nvGrpSpPr>
              <p:grpSpPr>
                <a:xfrm rot="12968614">
                  <a:off x="2848215" y="2242588"/>
                  <a:ext cx="606028" cy="655055"/>
                  <a:chOff x="4500562" y="3307345"/>
                  <a:chExt cx="606028" cy="655055"/>
                </a:xfrm>
              </p:grpSpPr>
              <p:pic>
                <p:nvPicPr>
                  <p:cNvPr id="85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5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5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9" name="Group 848"/>
                <p:cNvGrpSpPr/>
                <p:nvPr/>
              </p:nvGrpSpPr>
              <p:grpSpPr>
                <a:xfrm rot="11083149">
                  <a:off x="2111986" y="2053973"/>
                  <a:ext cx="606028" cy="655055"/>
                  <a:chOff x="4500562" y="3307345"/>
                  <a:chExt cx="606028" cy="655055"/>
                </a:xfrm>
              </p:grpSpPr>
              <p:pic>
                <p:nvPicPr>
                  <p:cNvPr id="85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5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5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791" name="Group 790"/>
            <p:cNvGrpSpPr/>
            <p:nvPr/>
          </p:nvGrpSpPr>
          <p:grpSpPr>
            <a:xfrm>
              <a:off x="-1380584" y="2228810"/>
              <a:ext cx="2994631" cy="2273494"/>
              <a:chOff x="-1532984" y="2076410"/>
              <a:chExt cx="2994631" cy="2273494"/>
            </a:xfrm>
          </p:grpSpPr>
          <p:grpSp>
            <p:nvGrpSpPr>
              <p:cNvPr id="792" name="Group 791"/>
              <p:cNvGrpSpPr/>
              <p:nvPr/>
            </p:nvGrpSpPr>
            <p:grpSpPr>
              <a:xfrm rot="15168628">
                <a:off x="-536058" y="2263386"/>
                <a:ext cx="2131110" cy="1864300"/>
                <a:chOff x="2111986" y="2053973"/>
                <a:chExt cx="2131110" cy="1864300"/>
              </a:xfrm>
            </p:grpSpPr>
            <p:grpSp>
              <p:nvGrpSpPr>
                <p:cNvPr id="827" name="Group 826"/>
                <p:cNvGrpSpPr/>
                <p:nvPr/>
              </p:nvGrpSpPr>
              <p:grpSpPr>
                <a:xfrm rot="15809721">
                  <a:off x="3612555" y="3287731"/>
                  <a:ext cx="606028" cy="655055"/>
                  <a:chOff x="4500562" y="3307345"/>
                  <a:chExt cx="606028" cy="655055"/>
                </a:xfrm>
              </p:grpSpPr>
              <p:pic>
                <p:nvPicPr>
                  <p:cNvPr id="84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4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4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8" name="Group 827"/>
                <p:cNvGrpSpPr/>
                <p:nvPr/>
              </p:nvGrpSpPr>
              <p:grpSpPr>
                <a:xfrm rot="14349103">
                  <a:off x="3337096" y="2645517"/>
                  <a:ext cx="606028" cy="655055"/>
                  <a:chOff x="4500562" y="3307345"/>
                  <a:chExt cx="606028" cy="655055"/>
                </a:xfrm>
              </p:grpSpPr>
              <p:pic>
                <p:nvPicPr>
                  <p:cNvPr id="83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3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3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9" name="Group 828"/>
                <p:cNvGrpSpPr/>
                <p:nvPr/>
              </p:nvGrpSpPr>
              <p:grpSpPr>
                <a:xfrm rot="12968614">
                  <a:off x="2848215" y="2242588"/>
                  <a:ext cx="606028" cy="655055"/>
                  <a:chOff x="4500562" y="3307345"/>
                  <a:chExt cx="606028" cy="655055"/>
                </a:xfrm>
              </p:grpSpPr>
              <p:pic>
                <p:nvPicPr>
                  <p:cNvPr id="83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3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3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0" name="Group 829"/>
                <p:cNvGrpSpPr/>
                <p:nvPr/>
              </p:nvGrpSpPr>
              <p:grpSpPr>
                <a:xfrm rot="11083149">
                  <a:off x="2111986" y="2053973"/>
                  <a:ext cx="606028" cy="655055"/>
                  <a:chOff x="4500562" y="3307345"/>
                  <a:chExt cx="606028" cy="655055"/>
                </a:xfrm>
              </p:grpSpPr>
              <p:pic>
                <p:nvPicPr>
                  <p:cNvPr id="83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3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3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93" name="Group 792"/>
              <p:cNvGrpSpPr/>
              <p:nvPr/>
            </p:nvGrpSpPr>
            <p:grpSpPr>
              <a:xfrm rot="15168628">
                <a:off x="-1071832" y="2352199"/>
                <a:ext cx="2131110" cy="1864300"/>
                <a:chOff x="2111986" y="2053973"/>
                <a:chExt cx="2131110" cy="1864300"/>
              </a:xfrm>
            </p:grpSpPr>
            <p:grpSp>
              <p:nvGrpSpPr>
                <p:cNvPr id="811" name="Group 810"/>
                <p:cNvGrpSpPr/>
                <p:nvPr/>
              </p:nvGrpSpPr>
              <p:grpSpPr>
                <a:xfrm rot="15809721">
                  <a:off x="3612555" y="3287731"/>
                  <a:ext cx="606028" cy="655055"/>
                  <a:chOff x="4500562" y="3307345"/>
                  <a:chExt cx="606028" cy="655055"/>
                </a:xfrm>
              </p:grpSpPr>
              <p:pic>
                <p:nvPicPr>
                  <p:cNvPr id="82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2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2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2" name="Group 811"/>
                <p:cNvGrpSpPr/>
                <p:nvPr/>
              </p:nvGrpSpPr>
              <p:grpSpPr>
                <a:xfrm rot="14349103">
                  <a:off x="3337096" y="2645517"/>
                  <a:ext cx="606028" cy="655055"/>
                  <a:chOff x="4500562" y="3307345"/>
                  <a:chExt cx="606028" cy="655055"/>
                </a:xfrm>
              </p:grpSpPr>
              <p:pic>
                <p:nvPicPr>
                  <p:cNvPr id="82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2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2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3" name="Group 812"/>
                <p:cNvGrpSpPr/>
                <p:nvPr/>
              </p:nvGrpSpPr>
              <p:grpSpPr>
                <a:xfrm rot="12968614">
                  <a:off x="2848215" y="2242588"/>
                  <a:ext cx="606028" cy="655055"/>
                  <a:chOff x="4500562" y="3307345"/>
                  <a:chExt cx="606028" cy="655055"/>
                </a:xfrm>
              </p:grpSpPr>
              <p:pic>
                <p:nvPicPr>
                  <p:cNvPr id="81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1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2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4" name="Group 813"/>
                <p:cNvGrpSpPr/>
                <p:nvPr/>
              </p:nvGrpSpPr>
              <p:grpSpPr>
                <a:xfrm rot="11083149">
                  <a:off x="2111986" y="2053973"/>
                  <a:ext cx="606028" cy="655055"/>
                  <a:chOff x="4500562" y="3307345"/>
                  <a:chExt cx="606028" cy="655055"/>
                </a:xfrm>
              </p:grpSpPr>
              <p:pic>
                <p:nvPicPr>
                  <p:cNvPr id="81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1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1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94" name="Group 793"/>
              <p:cNvGrpSpPr/>
              <p:nvPr/>
            </p:nvGrpSpPr>
            <p:grpSpPr>
              <a:xfrm rot="15168628">
                <a:off x="-1666389" y="2209815"/>
                <a:ext cx="2131110" cy="1864300"/>
                <a:chOff x="2111986" y="2053973"/>
                <a:chExt cx="2131110" cy="1864300"/>
              </a:xfrm>
            </p:grpSpPr>
            <p:grpSp>
              <p:nvGrpSpPr>
                <p:cNvPr id="795" name="Group 794"/>
                <p:cNvGrpSpPr/>
                <p:nvPr/>
              </p:nvGrpSpPr>
              <p:grpSpPr>
                <a:xfrm rot="15809721">
                  <a:off x="3612555" y="3287731"/>
                  <a:ext cx="606028" cy="655055"/>
                  <a:chOff x="4500562" y="3307345"/>
                  <a:chExt cx="606028" cy="655055"/>
                </a:xfrm>
              </p:grpSpPr>
              <p:pic>
                <p:nvPicPr>
                  <p:cNvPr id="80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0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1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6" name="Group 795"/>
                <p:cNvGrpSpPr/>
                <p:nvPr/>
              </p:nvGrpSpPr>
              <p:grpSpPr>
                <a:xfrm rot="14349103">
                  <a:off x="3337096" y="2645517"/>
                  <a:ext cx="606028" cy="655055"/>
                  <a:chOff x="4500562" y="3307345"/>
                  <a:chExt cx="606028" cy="655055"/>
                </a:xfrm>
              </p:grpSpPr>
              <p:pic>
                <p:nvPicPr>
                  <p:cNvPr id="80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0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0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7" name="Group 796"/>
                <p:cNvGrpSpPr/>
                <p:nvPr/>
              </p:nvGrpSpPr>
              <p:grpSpPr>
                <a:xfrm rot="12968614">
                  <a:off x="2848215" y="2242588"/>
                  <a:ext cx="606028" cy="655055"/>
                  <a:chOff x="4500562" y="3307345"/>
                  <a:chExt cx="606028" cy="655055"/>
                </a:xfrm>
              </p:grpSpPr>
              <p:pic>
                <p:nvPicPr>
                  <p:cNvPr id="80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0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0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8" name="Group 797"/>
                <p:cNvGrpSpPr/>
                <p:nvPr/>
              </p:nvGrpSpPr>
              <p:grpSpPr>
                <a:xfrm rot="11083149">
                  <a:off x="2111986" y="2053973"/>
                  <a:ext cx="606028" cy="655055"/>
                  <a:chOff x="4500562" y="3307345"/>
                  <a:chExt cx="606028" cy="655055"/>
                </a:xfrm>
              </p:grpSpPr>
              <p:pic>
                <p:nvPicPr>
                  <p:cNvPr id="79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80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80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927" name="Group 926"/>
          <p:cNvGrpSpPr/>
          <p:nvPr/>
        </p:nvGrpSpPr>
        <p:grpSpPr>
          <a:xfrm rot="4736749" flipV="1">
            <a:off x="-302480" y="1720807"/>
            <a:ext cx="2724400" cy="1793734"/>
            <a:chOff x="-1532984" y="2076410"/>
            <a:chExt cx="3946208" cy="2425894"/>
          </a:xfrm>
        </p:grpSpPr>
        <p:grpSp>
          <p:nvGrpSpPr>
            <p:cNvPr id="928" name="Group 927"/>
            <p:cNvGrpSpPr/>
            <p:nvPr/>
          </p:nvGrpSpPr>
          <p:grpSpPr>
            <a:xfrm rot="15930333">
              <a:off x="415519" y="2391384"/>
              <a:ext cx="2131110" cy="1864300"/>
              <a:chOff x="2111986" y="2053973"/>
              <a:chExt cx="2131110" cy="1864300"/>
            </a:xfrm>
          </p:grpSpPr>
          <p:grpSp>
            <p:nvGrpSpPr>
              <p:cNvPr id="1055" name="Group 1054"/>
              <p:cNvGrpSpPr/>
              <p:nvPr/>
            </p:nvGrpSpPr>
            <p:grpSpPr>
              <a:xfrm rot="15809721">
                <a:off x="3612555" y="3287731"/>
                <a:ext cx="606028" cy="655055"/>
                <a:chOff x="4500562" y="3307345"/>
                <a:chExt cx="606028" cy="655055"/>
              </a:xfrm>
            </p:grpSpPr>
            <p:pic>
              <p:nvPicPr>
                <p:cNvPr id="106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6" name="Group 1055"/>
              <p:cNvGrpSpPr/>
              <p:nvPr/>
            </p:nvGrpSpPr>
            <p:grpSpPr>
              <a:xfrm rot="14349103">
                <a:off x="3337096" y="2645517"/>
                <a:ext cx="606028" cy="655055"/>
                <a:chOff x="4500562" y="3307345"/>
                <a:chExt cx="606028" cy="655055"/>
              </a:xfrm>
            </p:grpSpPr>
            <p:pic>
              <p:nvPicPr>
                <p:cNvPr id="106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7" name="Group 1056"/>
              <p:cNvGrpSpPr/>
              <p:nvPr/>
            </p:nvGrpSpPr>
            <p:grpSpPr>
              <a:xfrm rot="12968614">
                <a:off x="2848215" y="2242588"/>
                <a:ext cx="606028" cy="655055"/>
                <a:chOff x="4500562" y="3307345"/>
                <a:chExt cx="606028" cy="655055"/>
              </a:xfrm>
            </p:grpSpPr>
            <p:pic>
              <p:nvPicPr>
                <p:cNvPr id="106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8" name="Group 1057"/>
              <p:cNvGrpSpPr/>
              <p:nvPr/>
            </p:nvGrpSpPr>
            <p:grpSpPr>
              <a:xfrm rot="11083149">
                <a:off x="2111986" y="2053973"/>
                <a:ext cx="606028" cy="655055"/>
                <a:chOff x="4500562" y="3307345"/>
                <a:chExt cx="606028" cy="655055"/>
              </a:xfrm>
            </p:grpSpPr>
            <p:pic>
              <p:nvPicPr>
                <p:cNvPr id="105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29" name="Group 928"/>
            <p:cNvGrpSpPr/>
            <p:nvPr/>
          </p:nvGrpSpPr>
          <p:grpSpPr>
            <a:xfrm rot="15168628">
              <a:off x="17689" y="2467714"/>
              <a:ext cx="2131110" cy="1864300"/>
              <a:chOff x="2111986" y="2053973"/>
              <a:chExt cx="2131110" cy="1864300"/>
            </a:xfrm>
          </p:grpSpPr>
          <p:grpSp>
            <p:nvGrpSpPr>
              <p:cNvPr id="1039" name="Group 1038"/>
              <p:cNvGrpSpPr/>
              <p:nvPr/>
            </p:nvGrpSpPr>
            <p:grpSpPr>
              <a:xfrm rot="15809721">
                <a:off x="3612555" y="3287731"/>
                <a:ext cx="606028" cy="655055"/>
                <a:chOff x="4500562" y="3307345"/>
                <a:chExt cx="606028" cy="655055"/>
              </a:xfrm>
            </p:grpSpPr>
            <p:pic>
              <p:nvPicPr>
                <p:cNvPr id="105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0" name="Group 1039"/>
              <p:cNvGrpSpPr/>
              <p:nvPr/>
            </p:nvGrpSpPr>
            <p:grpSpPr>
              <a:xfrm rot="14349103">
                <a:off x="3337096" y="2645517"/>
                <a:ext cx="606028" cy="655055"/>
                <a:chOff x="4500562" y="3307345"/>
                <a:chExt cx="606028" cy="655055"/>
              </a:xfrm>
            </p:grpSpPr>
            <p:pic>
              <p:nvPicPr>
                <p:cNvPr id="104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1" name="Group 1040"/>
              <p:cNvGrpSpPr/>
              <p:nvPr/>
            </p:nvGrpSpPr>
            <p:grpSpPr>
              <a:xfrm rot="12968614">
                <a:off x="2848215" y="2242588"/>
                <a:ext cx="606028" cy="655055"/>
                <a:chOff x="4500562" y="3307345"/>
                <a:chExt cx="606028" cy="655055"/>
              </a:xfrm>
            </p:grpSpPr>
            <p:pic>
              <p:nvPicPr>
                <p:cNvPr id="104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2" name="Group 1041"/>
              <p:cNvGrpSpPr/>
              <p:nvPr/>
            </p:nvGrpSpPr>
            <p:grpSpPr>
              <a:xfrm rot="11083149">
                <a:off x="2111986" y="2053973"/>
                <a:ext cx="606028" cy="655055"/>
                <a:chOff x="4500562" y="3307345"/>
                <a:chExt cx="606028" cy="655055"/>
              </a:xfrm>
            </p:grpSpPr>
            <p:pic>
              <p:nvPicPr>
                <p:cNvPr id="104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30" name="Group 929"/>
            <p:cNvGrpSpPr/>
            <p:nvPr/>
          </p:nvGrpSpPr>
          <p:grpSpPr>
            <a:xfrm>
              <a:off x="-1532984" y="2076410"/>
              <a:ext cx="2994631" cy="2273494"/>
              <a:chOff x="-1532984" y="2076410"/>
              <a:chExt cx="2994631" cy="2273494"/>
            </a:xfrm>
          </p:grpSpPr>
          <p:grpSp>
            <p:nvGrpSpPr>
              <p:cNvPr id="983" name="Group 982"/>
              <p:cNvGrpSpPr/>
              <p:nvPr/>
            </p:nvGrpSpPr>
            <p:grpSpPr>
              <a:xfrm rot="15168628">
                <a:off x="-536058" y="2263386"/>
                <a:ext cx="2131110" cy="1864300"/>
                <a:chOff x="2111986" y="2053973"/>
                <a:chExt cx="2131110" cy="1864300"/>
              </a:xfrm>
            </p:grpSpPr>
            <p:grpSp>
              <p:nvGrpSpPr>
                <p:cNvPr id="1018" name="Group 1017"/>
                <p:cNvGrpSpPr/>
                <p:nvPr/>
              </p:nvGrpSpPr>
              <p:grpSpPr>
                <a:xfrm rot="15809721">
                  <a:off x="3612555" y="3287731"/>
                  <a:ext cx="606028" cy="655055"/>
                  <a:chOff x="4500562" y="3307345"/>
                  <a:chExt cx="606028" cy="655055"/>
                </a:xfrm>
              </p:grpSpPr>
              <p:pic>
                <p:nvPicPr>
                  <p:cNvPr id="103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19" name="Group 1018"/>
                <p:cNvGrpSpPr/>
                <p:nvPr/>
              </p:nvGrpSpPr>
              <p:grpSpPr>
                <a:xfrm rot="14349103">
                  <a:off x="3337096" y="2645517"/>
                  <a:ext cx="606028" cy="655055"/>
                  <a:chOff x="4500562" y="3307345"/>
                  <a:chExt cx="606028" cy="655055"/>
                </a:xfrm>
              </p:grpSpPr>
              <p:pic>
                <p:nvPicPr>
                  <p:cNvPr id="103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0" name="Group 1019"/>
                <p:cNvGrpSpPr/>
                <p:nvPr/>
              </p:nvGrpSpPr>
              <p:grpSpPr>
                <a:xfrm rot="12968614">
                  <a:off x="2848215" y="2242588"/>
                  <a:ext cx="606028" cy="655055"/>
                  <a:chOff x="4500562" y="3307345"/>
                  <a:chExt cx="606028" cy="655055"/>
                </a:xfrm>
              </p:grpSpPr>
              <p:pic>
                <p:nvPicPr>
                  <p:cNvPr id="102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1" name="Group 1020"/>
                <p:cNvGrpSpPr/>
                <p:nvPr/>
              </p:nvGrpSpPr>
              <p:grpSpPr>
                <a:xfrm rot="11083149">
                  <a:off x="2111986" y="2053973"/>
                  <a:ext cx="606028" cy="655055"/>
                  <a:chOff x="4500562" y="3307345"/>
                  <a:chExt cx="606028" cy="655055"/>
                </a:xfrm>
              </p:grpSpPr>
              <p:pic>
                <p:nvPicPr>
                  <p:cNvPr id="102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2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2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84" name="Group 983"/>
              <p:cNvGrpSpPr/>
              <p:nvPr/>
            </p:nvGrpSpPr>
            <p:grpSpPr>
              <a:xfrm rot="15168628">
                <a:off x="-1071832" y="2352199"/>
                <a:ext cx="2131110" cy="1864300"/>
                <a:chOff x="2111986" y="2053973"/>
                <a:chExt cx="2131110" cy="1864300"/>
              </a:xfrm>
            </p:grpSpPr>
            <p:grpSp>
              <p:nvGrpSpPr>
                <p:cNvPr id="1002" name="Group 1001"/>
                <p:cNvGrpSpPr/>
                <p:nvPr/>
              </p:nvGrpSpPr>
              <p:grpSpPr>
                <a:xfrm rot="15809721">
                  <a:off x="3612555" y="3287731"/>
                  <a:ext cx="606028" cy="655055"/>
                  <a:chOff x="4500562" y="3307345"/>
                  <a:chExt cx="606028" cy="655055"/>
                </a:xfrm>
              </p:grpSpPr>
              <p:pic>
                <p:nvPicPr>
                  <p:cNvPr id="101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1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1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03" name="Group 1002"/>
                <p:cNvGrpSpPr/>
                <p:nvPr/>
              </p:nvGrpSpPr>
              <p:grpSpPr>
                <a:xfrm rot="14349103">
                  <a:off x="3337096" y="2645517"/>
                  <a:ext cx="606028" cy="655055"/>
                  <a:chOff x="4500562" y="3307345"/>
                  <a:chExt cx="606028" cy="655055"/>
                </a:xfrm>
              </p:grpSpPr>
              <p:pic>
                <p:nvPicPr>
                  <p:cNvPr id="101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1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1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04" name="Group 1003"/>
                <p:cNvGrpSpPr/>
                <p:nvPr/>
              </p:nvGrpSpPr>
              <p:grpSpPr>
                <a:xfrm rot="12968614">
                  <a:off x="2848215" y="2242588"/>
                  <a:ext cx="606028" cy="655055"/>
                  <a:chOff x="4500562" y="3307345"/>
                  <a:chExt cx="606028" cy="655055"/>
                </a:xfrm>
              </p:grpSpPr>
              <p:pic>
                <p:nvPicPr>
                  <p:cNvPr id="100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1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1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05" name="Group 1004"/>
                <p:cNvGrpSpPr/>
                <p:nvPr/>
              </p:nvGrpSpPr>
              <p:grpSpPr>
                <a:xfrm rot="11083149">
                  <a:off x="2111986" y="2053973"/>
                  <a:ext cx="606028" cy="655055"/>
                  <a:chOff x="4500562" y="3307345"/>
                  <a:chExt cx="606028" cy="655055"/>
                </a:xfrm>
              </p:grpSpPr>
              <p:pic>
                <p:nvPicPr>
                  <p:cNvPr id="100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0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0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85" name="Group 984"/>
              <p:cNvGrpSpPr/>
              <p:nvPr/>
            </p:nvGrpSpPr>
            <p:grpSpPr>
              <a:xfrm rot="15168628">
                <a:off x="-1666389" y="2209815"/>
                <a:ext cx="2131110" cy="1864300"/>
                <a:chOff x="2111986" y="2053973"/>
                <a:chExt cx="2131110" cy="1864300"/>
              </a:xfrm>
            </p:grpSpPr>
            <p:grpSp>
              <p:nvGrpSpPr>
                <p:cNvPr id="986" name="Group 985"/>
                <p:cNvGrpSpPr/>
                <p:nvPr/>
              </p:nvGrpSpPr>
              <p:grpSpPr>
                <a:xfrm rot="15809721">
                  <a:off x="3612555" y="3287731"/>
                  <a:ext cx="606028" cy="655055"/>
                  <a:chOff x="4500562" y="3307345"/>
                  <a:chExt cx="606028" cy="655055"/>
                </a:xfrm>
              </p:grpSpPr>
              <p:pic>
                <p:nvPicPr>
                  <p:cNvPr id="99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0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0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87" name="Group 986"/>
                <p:cNvGrpSpPr/>
                <p:nvPr/>
              </p:nvGrpSpPr>
              <p:grpSpPr>
                <a:xfrm rot="14349103">
                  <a:off x="3337096" y="2645517"/>
                  <a:ext cx="606028" cy="655055"/>
                  <a:chOff x="4500562" y="3307345"/>
                  <a:chExt cx="606028" cy="655055"/>
                </a:xfrm>
              </p:grpSpPr>
              <p:pic>
                <p:nvPicPr>
                  <p:cNvPr id="99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9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9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88" name="Group 987"/>
                <p:cNvGrpSpPr/>
                <p:nvPr/>
              </p:nvGrpSpPr>
              <p:grpSpPr>
                <a:xfrm rot="12968614">
                  <a:off x="2848215" y="2242588"/>
                  <a:ext cx="606028" cy="655055"/>
                  <a:chOff x="4500562" y="3307345"/>
                  <a:chExt cx="606028" cy="655055"/>
                </a:xfrm>
              </p:grpSpPr>
              <p:pic>
                <p:nvPicPr>
                  <p:cNvPr id="99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9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9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89" name="Group 988"/>
                <p:cNvGrpSpPr/>
                <p:nvPr/>
              </p:nvGrpSpPr>
              <p:grpSpPr>
                <a:xfrm rot="11083149">
                  <a:off x="2111986" y="2053973"/>
                  <a:ext cx="606028" cy="655055"/>
                  <a:chOff x="4500562" y="3307345"/>
                  <a:chExt cx="606028" cy="655055"/>
                </a:xfrm>
              </p:grpSpPr>
              <p:pic>
                <p:nvPicPr>
                  <p:cNvPr id="99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9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9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931" name="Group 930"/>
            <p:cNvGrpSpPr/>
            <p:nvPr/>
          </p:nvGrpSpPr>
          <p:grpSpPr>
            <a:xfrm>
              <a:off x="-1380584" y="2228810"/>
              <a:ext cx="2994631" cy="2273494"/>
              <a:chOff x="-1532984" y="2076410"/>
              <a:chExt cx="2994631" cy="2273494"/>
            </a:xfrm>
          </p:grpSpPr>
          <p:grpSp>
            <p:nvGrpSpPr>
              <p:cNvPr id="932" name="Group 931"/>
              <p:cNvGrpSpPr/>
              <p:nvPr/>
            </p:nvGrpSpPr>
            <p:grpSpPr>
              <a:xfrm rot="15168628">
                <a:off x="-536058" y="2263386"/>
                <a:ext cx="2131110" cy="1864300"/>
                <a:chOff x="2111986" y="2053973"/>
                <a:chExt cx="2131110" cy="1864300"/>
              </a:xfrm>
            </p:grpSpPr>
            <p:grpSp>
              <p:nvGrpSpPr>
                <p:cNvPr id="967" name="Group 966"/>
                <p:cNvGrpSpPr/>
                <p:nvPr/>
              </p:nvGrpSpPr>
              <p:grpSpPr>
                <a:xfrm rot="15809721">
                  <a:off x="3612555" y="3287731"/>
                  <a:ext cx="606028" cy="655055"/>
                  <a:chOff x="4500562" y="3307345"/>
                  <a:chExt cx="606028" cy="655055"/>
                </a:xfrm>
              </p:grpSpPr>
              <p:pic>
                <p:nvPicPr>
                  <p:cNvPr id="98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8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8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8" name="Group 967"/>
                <p:cNvGrpSpPr/>
                <p:nvPr/>
              </p:nvGrpSpPr>
              <p:grpSpPr>
                <a:xfrm rot="14349103">
                  <a:off x="3337096" y="2645517"/>
                  <a:ext cx="606028" cy="655055"/>
                  <a:chOff x="4500562" y="3307345"/>
                  <a:chExt cx="606028" cy="655055"/>
                </a:xfrm>
              </p:grpSpPr>
              <p:pic>
                <p:nvPicPr>
                  <p:cNvPr id="97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7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7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9" name="Group 968"/>
                <p:cNvGrpSpPr/>
                <p:nvPr/>
              </p:nvGrpSpPr>
              <p:grpSpPr>
                <a:xfrm rot="12968614">
                  <a:off x="2848215" y="2242588"/>
                  <a:ext cx="606028" cy="655055"/>
                  <a:chOff x="4500562" y="3307345"/>
                  <a:chExt cx="606028" cy="655055"/>
                </a:xfrm>
              </p:grpSpPr>
              <p:pic>
                <p:nvPicPr>
                  <p:cNvPr id="97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7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7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70" name="Group 969"/>
                <p:cNvGrpSpPr/>
                <p:nvPr/>
              </p:nvGrpSpPr>
              <p:grpSpPr>
                <a:xfrm rot="11083149">
                  <a:off x="2111986" y="2053973"/>
                  <a:ext cx="606028" cy="655055"/>
                  <a:chOff x="4500562" y="3307345"/>
                  <a:chExt cx="606028" cy="655055"/>
                </a:xfrm>
              </p:grpSpPr>
              <p:pic>
                <p:nvPicPr>
                  <p:cNvPr id="97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7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7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33" name="Group 932"/>
              <p:cNvGrpSpPr/>
              <p:nvPr/>
            </p:nvGrpSpPr>
            <p:grpSpPr>
              <a:xfrm rot="15168628">
                <a:off x="-1071832" y="2352199"/>
                <a:ext cx="2131110" cy="1864300"/>
                <a:chOff x="2111986" y="2053973"/>
                <a:chExt cx="2131110" cy="1864300"/>
              </a:xfrm>
            </p:grpSpPr>
            <p:grpSp>
              <p:nvGrpSpPr>
                <p:cNvPr id="951" name="Group 950"/>
                <p:cNvGrpSpPr/>
                <p:nvPr/>
              </p:nvGrpSpPr>
              <p:grpSpPr>
                <a:xfrm rot="15809721">
                  <a:off x="3612555" y="3287731"/>
                  <a:ext cx="606028" cy="655055"/>
                  <a:chOff x="4500562" y="3307345"/>
                  <a:chExt cx="606028" cy="655055"/>
                </a:xfrm>
              </p:grpSpPr>
              <p:pic>
                <p:nvPicPr>
                  <p:cNvPr id="96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6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6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52" name="Group 951"/>
                <p:cNvGrpSpPr/>
                <p:nvPr/>
              </p:nvGrpSpPr>
              <p:grpSpPr>
                <a:xfrm rot="14349103">
                  <a:off x="3337096" y="2645517"/>
                  <a:ext cx="606028" cy="655055"/>
                  <a:chOff x="4500562" y="3307345"/>
                  <a:chExt cx="606028" cy="655055"/>
                </a:xfrm>
              </p:grpSpPr>
              <p:pic>
                <p:nvPicPr>
                  <p:cNvPr id="96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6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6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53" name="Group 952"/>
                <p:cNvGrpSpPr/>
                <p:nvPr/>
              </p:nvGrpSpPr>
              <p:grpSpPr>
                <a:xfrm rot="12968614">
                  <a:off x="2848215" y="2242588"/>
                  <a:ext cx="606028" cy="655055"/>
                  <a:chOff x="4500562" y="3307345"/>
                  <a:chExt cx="606028" cy="655055"/>
                </a:xfrm>
              </p:grpSpPr>
              <p:pic>
                <p:nvPicPr>
                  <p:cNvPr id="95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5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6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54" name="Group 953"/>
                <p:cNvGrpSpPr/>
                <p:nvPr/>
              </p:nvGrpSpPr>
              <p:grpSpPr>
                <a:xfrm rot="11083149">
                  <a:off x="2111986" y="2053973"/>
                  <a:ext cx="606028" cy="655055"/>
                  <a:chOff x="4500562" y="3307345"/>
                  <a:chExt cx="606028" cy="655055"/>
                </a:xfrm>
              </p:grpSpPr>
              <p:pic>
                <p:nvPicPr>
                  <p:cNvPr id="95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5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5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34" name="Group 933"/>
              <p:cNvGrpSpPr/>
              <p:nvPr/>
            </p:nvGrpSpPr>
            <p:grpSpPr>
              <a:xfrm rot="15168628">
                <a:off x="-1666389" y="2209815"/>
                <a:ext cx="2131110" cy="1864300"/>
                <a:chOff x="2111986" y="2053973"/>
                <a:chExt cx="2131110" cy="1864300"/>
              </a:xfrm>
            </p:grpSpPr>
            <p:grpSp>
              <p:nvGrpSpPr>
                <p:cNvPr id="935" name="Group 934"/>
                <p:cNvGrpSpPr/>
                <p:nvPr/>
              </p:nvGrpSpPr>
              <p:grpSpPr>
                <a:xfrm rot="15809721">
                  <a:off x="3612555" y="3287731"/>
                  <a:ext cx="606028" cy="655055"/>
                  <a:chOff x="4500562" y="3307345"/>
                  <a:chExt cx="606028" cy="655055"/>
                </a:xfrm>
              </p:grpSpPr>
              <p:pic>
                <p:nvPicPr>
                  <p:cNvPr id="94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4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5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36" name="Group 935"/>
                <p:cNvGrpSpPr/>
                <p:nvPr/>
              </p:nvGrpSpPr>
              <p:grpSpPr>
                <a:xfrm rot="14349103">
                  <a:off x="3337096" y="2645517"/>
                  <a:ext cx="606028" cy="655055"/>
                  <a:chOff x="4500562" y="3307345"/>
                  <a:chExt cx="606028" cy="655055"/>
                </a:xfrm>
              </p:grpSpPr>
              <p:pic>
                <p:nvPicPr>
                  <p:cNvPr id="94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4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4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37" name="Group 936"/>
                <p:cNvGrpSpPr/>
                <p:nvPr/>
              </p:nvGrpSpPr>
              <p:grpSpPr>
                <a:xfrm rot="12968614">
                  <a:off x="2848215" y="2242588"/>
                  <a:ext cx="606028" cy="655055"/>
                  <a:chOff x="4500562" y="3307345"/>
                  <a:chExt cx="606028" cy="655055"/>
                </a:xfrm>
              </p:grpSpPr>
              <p:pic>
                <p:nvPicPr>
                  <p:cNvPr id="94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4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4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38" name="Group 937"/>
                <p:cNvGrpSpPr/>
                <p:nvPr/>
              </p:nvGrpSpPr>
              <p:grpSpPr>
                <a:xfrm rot="11083149">
                  <a:off x="2111986" y="2053973"/>
                  <a:ext cx="606028" cy="655055"/>
                  <a:chOff x="4500562" y="3307345"/>
                  <a:chExt cx="606028" cy="655055"/>
                </a:xfrm>
              </p:grpSpPr>
              <p:pic>
                <p:nvPicPr>
                  <p:cNvPr id="93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94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94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1071" name="Group 1070"/>
          <p:cNvGrpSpPr/>
          <p:nvPr/>
        </p:nvGrpSpPr>
        <p:grpSpPr>
          <a:xfrm rot="8015209" flipV="1">
            <a:off x="1445265" y="1442700"/>
            <a:ext cx="2724400" cy="1793734"/>
            <a:chOff x="-1532984" y="2076410"/>
            <a:chExt cx="3946208" cy="2425894"/>
          </a:xfrm>
        </p:grpSpPr>
        <p:grpSp>
          <p:nvGrpSpPr>
            <p:cNvPr id="1072" name="Group 1071"/>
            <p:cNvGrpSpPr/>
            <p:nvPr/>
          </p:nvGrpSpPr>
          <p:grpSpPr>
            <a:xfrm rot="15930333">
              <a:off x="415519" y="2391384"/>
              <a:ext cx="2131110" cy="1864300"/>
              <a:chOff x="2111986" y="2053973"/>
              <a:chExt cx="2131110" cy="1864300"/>
            </a:xfrm>
          </p:grpSpPr>
          <p:grpSp>
            <p:nvGrpSpPr>
              <p:cNvPr id="1194" name="Group 1193"/>
              <p:cNvGrpSpPr/>
              <p:nvPr/>
            </p:nvGrpSpPr>
            <p:grpSpPr>
              <a:xfrm rot="15809721">
                <a:off x="3612555" y="3287731"/>
                <a:ext cx="606028" cy="655055"/>
                <a:chOff x="4500562" y="3307345"/>
                <a:chExt cx="606028" cy="655055"/>
              </a:xfrm>
            </p:grpSpPr>
            <p:pic>
              <p:nvPicPr>
                <p:cNvPr id="120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0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0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95" name="Group 1194"/>
              <p:cNvGrpSpPr/>
              <p:nvPr/>
            </p:nvGrpSpPr>
            <p:grpSpPr>
              <a:xfrm rot="14349103">
                <a:off x="3337096" y="2645517"/>
                <a:ext cx="606028" cy="655055"/>
                <a:chOff x="4500562" y="3307345"/>
                <a:chExt cx="606028" cy="655055"/>
              </a:xfrm>
            </p:grpSpPr>
            <p:pic>
              <p:nvPicPr>
                <p:cNvPr id="120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0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0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96" name="Group 1195"/>
              <p:cNvGrpSpPr/>
              <p:nvPr/>
            </p:nvGrpSpPr>
            <p:grpSpPr>
              <a:xfrm rot="12968614">
                <a:off x="2848215" y="2242588"/>
                <a:ext cx="606028" cy="655055"/>
                <a:chOff x="4500562" y="3307345"/>
                <a:chExt cx="606028" cy="655055"/>
              </a:xfrm>
            </p:grpSpPr>
            <p:pic>
              <p:nvPicPr>
                <p:cNvPr id="120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0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0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97" name="Group 1196"/>
              <p:cNvGrpSpPr/>
              <p:nvPr/>
            </p:nvGrpSpPr>
            <p:grpSpPr>
              <a:xfrm rot="11083149">
                <a:off x="2111986" y="2053973"/>
                <a:ext cx="606028" cy="655055"/>
                <a:chOff x="4500562" y="3307345"/>
                <a:chExt cx="606028" cy="655055"/>
              </a:xfrm>
            </p:grpSpPr>
            <p:pic>
              <p:nvPicPr>
                <p:cNvPr id="119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9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0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73" name="Group 1072"/>
            <p:cNvGrpSpPr/>
            <p:nvPr/>
          </p:nvGrpSpPr>
          <p:grpSpPr>
            <a:xfrm rot="15168628">
              <a:off x="17689" y="2467714"/>
              <a:ext cx="2131110" cy="1864300"/>
              <a:chOff x="2111986" y="2053973"/>
              <a:chExt cx="2131110" cy="1864300"/>
            </a:xfrm>
          </p:grpSpPr>
          <p:grpSp>
            <p:nvGrpSpPr>
              <p:cNvPr id="1178" name="Group 1177"/>
              <p:cNvGrpSpPr/>
              <p:nvPr/>
            </p:nvGrpSpPr>
            <p:grpSpPr>
              <a:xfrm rot="15809721">
                <a:off x="3612555" y="3287731"/>
                <a:ext cx="606028" cy="655055"/>
                <a:chOff x="4500562" y="3307345"/>
                <a:chExt cx="606028" cy="655055"/>
              </a:xfrm>
            </p:grpSpPr>
            <p:pic>
              <p:nvPicPr>
                <p:cNvPr id="119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9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9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79" name="Group 1178"/>
              <p:cNvGrpSpPr/>
              <p:nvPr/>
            </p:nvGrpSpPr>
            <p:grpSpPr>
              <a:xfrm rot="14349103">
                <a:off x="3337096" y="2645517"/>
                <a:ext cx="606028" cy="655055"/>
                <a:chOff x="4500562" y="3307345"/>
                <a:chExt cx="606028" cy="655055"/>
              </a:xfrm>
            </p:grpSpPr>
            <p:pic>
              <p:nvPicPr>
                <p:cNvPr id="118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8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9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80" name="Group 1179"/>
              <p:cNvGrpSpPr/>
              <p:nvPr/>
            </p:nvGrpSpPr>
            <p:grpSpPr>
              <a:xfrm rot="12968614">
                <a:off x="2848215" y="2242588"/>
                <a:ext cx="606028" cy="655055"/>
                <a:chOff x="4500562" y="3307345"/>
                <a:chExt cx="606028" cy="655055"/>
              </a:xfrm>
            </p:grpSpPr>
            <p:pic>
              <p:nvPicPr>
                <p:cNvPr id="118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8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81" name="Group 1180"/>
              <p:cNvGrpSpPr/>
              <p:nvPr/>
            </p:nvGrpSpPr>
            <p:grpSpPr>
              <a:xfrm rot="11083149">
                <a:off x="2111986" y="2053973"/>
                <a:ext cx="606028" cy="655055"/>
                <a:chOff x="4500562" y="3307345"/>
                <a:chExt cx="606028" cy="655055"/>
              </a:xfrm>
            </p:grpSpPr>
            <p:pic>
              <p:nvPicPr>
                <p:cNvPr id="118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74" name="Group 1073"/>
            <p:cNvGrpSpPr/>
            <p:nvPr/>
          </p:nvGrpSpPr>
          <p:grpSpPr>
            <a:xfrm>
              <a:off x="-1532984" y="2076410"/>
              <a:ext cx="2994631" cy="2273494"/>
              <a:chOff x="-1532984" y="2076410"/>
              <a:chExt cx="2994631" cy="2273494"/>
            </a:xfrm>
          </p:grpSpPr>
          <p:grpSp>
            <p:nvGrpSpPr>
              <p:cNvPr id="1127" name="Group 1126"/>
              <p:cNvGrpSpPr/>
              <p:nvPr/>
            </p:nvGrpSpPr>
            <p:grpSpPr>
              <a:xfrm rot="15168628">
                <a:off x="-536058" y="2263386"/>
                <a:ext cx="2131110" cy="1864300"/>
                <a:chOff x="2111986" y="2053973"/>
                <a:chExt cx="2131110" cy="1864300"/>
              </a:xfrm>
            </p:grpSpPr>
            <p:grpSp>
              <p:nvGrpSpPr>
                <p:cNvPr id="1162" name="Group 1161"/>
                <p:cNvGrpSpPr/>
                <p:nvPr/>
              </p:nvGrpSpPr>
              <p:grpSpPr>
                <a:xfrm rot="15809721">
                  <a:off x="3612555" y="3287731"/>
                  <a:ext cx="606028" cy="655055"/>
                  <a:chOff x="4500562" y="3307345"/>
                  <a:chExt cx="606028" cy="655055"/>
                </a:xfrm>
              </p:grpSpPr>
              <p:pic>
                <p:nvPicPr>
                  <p:cNvPr id="117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7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63" name="Group 1162"/>
                <p:cNvGrpSpPr/>
                <p:nvPr/>
              </p:nvGrpSpPr>
              <p:grpSpPr>
                <a:xfrm rot="14349103">
                  <a:off x="3337096" y="2645517"/>
                  <a:ext cx="606028" cy="655055"/>
                  <a:chOff x="4500562" y="3307345"/>
                  <a:chExt cx="606028" cy="655055"/>
                </a:xfrm>
              </p:grpSpPr>
              <p:pic>
                <p:nvPicPr>
                  <p:cNvPr id="117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64" name="Group 1163"/>
                <p:cNvGrpSpPr/>
                <p:nvPr/>
              </p:nvGrpSpPr>
              <p:grpSpPr>
                <a:xfrm rot="12968614">
                  <a:off x="2848215" y="2242588"/>
                  <a:ext cx="606028" cy="655055"/>
                  <a:chOff x="4500562" y="3307345"/>
                  <a:chExt cx="606028" cy="655055"/>
                </a:xfrm>
              </p:grpSpPr>
              <p:pic>
                <p:nvPicPr>
                  <p:cNvPr id="116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65" name="Group 1164"/>
                <p:cNvGrpSpPr/>
                <p:nvPr/>
              </p:nvGrpSpPr>
              <p:grpSpPr>
                <a:xfrm rot="11083149">
                  <a:off x="2111986" y="2053973"/>
                  <a:ext cx="606028" cy="655055"/>
                  <a:chOff x="4500562" y="3307345"/>
                  <a:chExt cx="606028" cy="655055"/>
                </a:xfrm>
              </p:grpSpPr>
              <p:pic>
                <p:nvPicPr>
                  <p:cNvPr id="116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128" name="Group 1127"/>
              <p:cNvGrpSpPr/>
              <p:nvPr/>
            </p:nvGrpSpPr>
            <p:grpSpPr>
              <a:xfrm rot="15168628">
                <a:off x="-1071832" y="2352199"/>
                <a:ext cx="2131110" cy="1864300"/>
                <a:chOff x="2111986" y="2053973"/>
                <a:chExt cx="2131110" cy="1864300"/>
              </a:xfrm>
            </p:grpSpPr>
            <p:grpSp>
              <p:nvGrpSpPr>
                <p:cNvPr id="1146" name="Group 1145"/>
                <p:cNvGrpSpPr/>
                <p:nvPr/>
              </p:nvGrpSpPr>
              <p:grpSpPr>
                <a:xfrm rot="15809721">
                  <a:off x="3612555" y="3287731"/>
                  <a:ext cx="606028" cy="655055"/>
                  <a:chOff x="4500562" y="3307345"/>
                  <a:chExt cx="606028" cy="655055"/>
                </a:xfrm>
              </p:grpSpPr>
              <p:pic>
                <p:nvPicPr>
                  <p:cNvPr id="115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6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6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47" name="Group 1146"/>
                <p:cNvGrpSpPr/>
                <p:nvPr/>
              </p:nvGrpSpPr>
              <p:grpSpPr>
                <a:xfrm rot="14349103">
                  <a:off x="3337096" y="2645517"/>
                  <a:ext cx="606028" cy="655055"/>
                  <a:chOff x="4500562" y="3307345"/>
                  <a:chExt cx="606028" cy="655055"/>
                </a:xfrm>
              </p:grpSpPr>
              <p:pic>
                <p:nvPicPr>
                  <p:cNvPr id="115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5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5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48" name="Group 1147"/>
                <p:cNvGrpSpPr/>
                <p:nvPr/>
              </p:nvGrpSpPr>
              <p:grpSpPr>
                <a:xfrm rot="12968614">
                  <a:off x="2848215" y="2242588"/>
                  <a:ext cx="606028" cy="655055"/>
                  <a:chOff x="4500562" y="3307345"/>
                  <a:chExt cx="606028" cy="655055"/>
                </a:xfrm>
              </p:grpSpPr>
              <p:pic>
                <p:nvPicPr>
                  <p:cNvPr id="115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5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5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49" name="Group 1148"/>
                <p:cNvGrpSpPr/>
                <p:nvPr/>
              </p:nvGrpSpPr>
              <p:grpSpPr>
                <a:xfrm rot="11083149">
                  <a:off x="2111986" y="2053973"/>
                  <a:ext cx="606028" cy="655055"/>
                  <a:chOff x="4500562" y="3307345"/>
                  <a:chExt cx="606028" cy="655055"/>
                </a:xfrm>
              </p:grpSpPr>
              <p:pic>
                <p:nvPicPr>
                  <p:cNvPr id="115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5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5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129" name="Group 1128"/>
              <p:cNvGrpSpPr/>
              <p:nvPr/>
            </p:nvGrpSpPr>
            <p:grpSpPr>
              <a:xfrm rot="15168628">
                <a:off x="-1666389" y="2209815"/>
                <a:ext cx="2131110" cy="1864300"/>
                <a:chOff x="2111986" y="2053973"/>
                <a:chExt cx="2131110" cy="1864300"/>
              </a:xfrm>
            </p:grpSpPr>
            <p:grpSp>
              <p:nvGrpSpPr>
                <p:cNvPr id="1130" name="Group 1129"/>
                <p:cNvGrpSpPr/>
                <p:nvPr/>
              </p:nvGrpSpPr>
              <p:grpSpPr>
                <a:xfrm rot="15809721">
                  <a:off x="3612555" y="3287731"/>
                  <a:ext cx="606028" cy="655055"/>
                  <a:chOff x="4500562" y="3307345"/>
                  <a:chExt cx="606028" cy="655055"/>
                </a:xfrm>
              </p:grpSpPr>
              <p:pic>
                <p:nvPicPr>
                  <p:cNvPr id="114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4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31" name="Group 1130"/>
                <p:cNvGrpSpPr/>
                <p:nvPr/>
              </p:nvGrpSpPr>
              <p:grpSpPr>
                <a:xfrm rot="14349103">
                  <a:off x="3337096" y="2645517"/>
                  <a:ext cx="606028" cy="655055"/>
                  <a:chOff x="4500562" y="3307345"/>
                  <a:chExt cx="606028" cy="655055"/>
                </a:xfrm>
              </p:grpSpPr>
              <p:pic>
                <p:nvPicPr>
                  <p:cNvPr id="114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4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32" name="Group 1131"/>
                <p:cNvGrpSpPr/>
                <p:nvPr/>
              </p:nvGrpSpPr>
              <p:grpSpPr>
                <a:xfrm rot="12968614">
                  <a:off x="2848215" y="2242588"/>
                  <a:ext cx="606028" cy="655055"/>
                  <a:chOff x="4500562" y="3307345"/>
                  <a:chExt cx="606028" cy="655055"/>
                </a:xfrm>
              </p:grpSpPr>
              <p:pic>
                <p:nvPicPr>
                  <p:cNvPr id="113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3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33" name="Group 1132"/>
                <p:cNvGrpSpPr/>
                <p:nvPr/>
              </p:nvGrpSpPr>
              <p:grpSpPr>
                <a:xfrm rot="11083149">
                  <a:off x="2111986" y="2053973"/>
                  <a:ext cx="606028" cy="655055"/>
                  <a:chOff x="4500562" y="3307345"/>
                  <a:chExt cx="606028" cy="655055"/>
                </a:xfrm>
              </p:grpSpPr>
              <p:pic>
                <p:nvPicPr>
                  <p:cNvPr id="113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1075" name="Group 1074"/>
            <p:cNvGrpSpPr/>
            <p:nvPr/>
          </p:nvGrpSpPr>
          <p:grpSpPr>
            <a:xfrm>
              <a:off x="-1380584" y="2228810"/>
              <a:ext cx="2994631" cy="2273494"/>
              <a:chOff x="-1532984" y="2076410"/>
              <a:chExt cx="2994631" cy="2273494"/>
            </a:xfrm>
          </p:grpSpPr>
          <p:grpSp>
            <p:nvGrpSpPr>
              <p:cNvPr id="1076" name="Group 1075"/>
              <p:cNvGrpSpPr/>
              <p:nvPr/>
            </p:nvGrpSpPr>
            <p:grpSpPr>
              <a:xfrm rot="15168628">
                <a:off x="-536058" y="2263386"/>
                <a:ext cx="2131110" cy="1864300"/>
                <a:chOff x="2111986" y="2053973"/>
                <a:chExt cx="2131110" cy="1864300"/>
              </a:xfrm>
            </p:grpSpPr>
            <p:grpSp>
              <p:nvGrpSpPr>
                <p:cNvPr id="1111" name="Group 1110"/>
                <p:cNvGrpSpPr/>
                <p:nvPr/>
              </p:nvGrpSpPr>
              <p:grpSpPr>
                <a:xfrm rot="15809721">
                  <a:off x="3612555" y="3287731"/>
                  <a:ext cx="606028" cy="655055"/>
                  <a:chOff x="4500562" y="3307345"/>
                  <a:chExt cx="606028" cy="655055"/>
                </a:xfrm>
              </p:grpSpPr>
              <p:pic>
                <p:nvPicPr>
                  <p:cNvPr id="112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2" name="Group 1111"/>
                <p:cNvGrpSpPr/>
                <p:nvPr/>
              </p:nvGrpSpPr>
              <p:grpSpPr>
                <a:xfrm rot="14349103">
                  <a:off x="3337096" y="2645517"/>
                  <a:ext cx="606028" cy="655055"/>
                  <a:chOff x="4500562" y="3307345"/>
                  <a:chExt cx="606028" cy="655055"/>
                </a:xfrm>
              </p:grpSpPr>
              <p:pic>
                <p:nvPicPr>
                  <p:cNvPr id="112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3" name="Group 1112"/>
                <p:cNvGrpSpPr/>
                <p:nvPr/>
              </p:nvGrpSpPr>
              <p:grpSpPr>
                <a:xfrm rot="12968614">
                  <a:off x="2848215" y="2242588"/>
                  <a:ext cx="606028" cy="655055"/>
                  <a:chOff x="4500562" y="3307345"/>
                  <a:chExt cx="606028" cy="655055"/>
                </a:xfrm>
              </p:grpSpPr>
              <p:pic>
                <p:nvPicPr>
                  <p:cNvPr id="111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4" name="Group 1113"/>
                <p:cNvGrpSpPr/>
                <p:nvPr/>
              </p:nvGrpSpPr>
              <p:grpSpPr>
                <a:xfrm rot="11083149">
                  <a:off x="2111986" y="2053973"/>
                  <a:ext cx="606028" cy="655055"/>
                  <a:chOff x="4500562" y="3307345"/>
                  <a:chExt cx="606028" cy="655055"/>
                </a:xfrm>
              </p:grpSpPr>
              <p:pic>
                <p:nvPicPr>
                  <p:cNvPr id="111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77" name="Group 1076"/>
              <p:cNvGrpSpPr/>
              <p:nvPr/>
            </p:nvGrpSpPr>
            <p:grpSpPr>
              <a:xfrm rot="15168628">
                <a:off x="-1071832" y="2352199"/>
                <a:ext cx="2131110" cy="1864300"/>
                <a:chOff x="2111986" y="2053973"/>
                <a:chExt cx="2131110" cy="1864300"/>
              </a:xfrm>
            </p:grpSpPr>
            <p:grpSp>
              <p:nvGrpSpPr>
                <p:cNvPr id="1095" name="Group 1094"/>
                <p:cNvGrpSpPr/>
                <p:nvPr/>
              </p:nvGrpSpPr>
              <p:grpSpPr>
                <a:xfrm rot="15809721">
                  <a:off x="3612555" y="3287731"/>
                  <a:ext cx="606028" cy="655055"/>
                  <a:chOff x="4500562" y="3307345"/>
                  <a:chExt cx="606028" cy="655055"/>
                </a:xfrm>
              </p:grpSpPr>
              <p:pic>
                <p:nvPicPr>
                  <p:cNvPr id="110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96" name="Group 1095"/>
                <p:cNvGrpSpPr/>
                <p:nvPr/>
              </p:nvGrpSpPr>
              <p:grpSpPr>
                <a:xfrm rot="14349103">
                  <a:off x="3337096" y="2645517"/>
                  <a:ext cx="606028" cy="655055"/>
                  <a:chOff x="4500562" y="3307345"/>
                  <a:chExt cx="606028" cy="655055"/>
                </a:xfrm>
              </p:grpSpPr>
              <p:pic>
                <p:nvPicPr>
                  <p:cNvPr id="110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0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97" name="Group 1096"/>
                <p:cNvGrpSpPr/>
                <p:nvPr/>
              </p:nvGrpSpPr>
              <p:grpSpPr>
                <a:xfrm rot="12968614">
                  <a:off x="2848215" y="2242588"/>
                  <a:ext cx="606028" cy="655055"/>
                  <a:chOff x="4500562" y="3307345"/>
                  <a:chExt cx="606028" cy="655055"/>
                </a:xfrm>
              </p:grpSpPr>
              <p:pic>
                <p:nvPicPr>
                  <p:cNvPr id="110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98" name="Group 1097"/>
                <p:cNvGrpSpPr/>
                <p:nvPr/>
              </p:nvGrpSpPr>
              <p:grpSpPr>
                <a:xfrm rot="11083149">
                  <a:off x="2111986" y="2053973"/>
                  <a:ext cx="606028" cy="655055"/>
                  <a:chOff x="4500562" y="3307345"/>
                  <a:chExt cx="606028" cy="655055"/>
                </a:xfrm>
              </p:grpSpPr>
              <p:pic>
                <p:nvPicPr>
                  <p:cNvPr id="109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78" name="Group 1077"/>
              <p:cNvGrpSpPr/>
              <p:nvPr/>
            </p:nvGrpSpPr>
            <p:grpSpPr>
              <a:xfrm rot="15168628">
                <a:off x="-1666389" y="2209815"/>
                <a:ext cx="2131110" cy="1864300"/>
                <a:chOff x="2111986" y="2053973"/>
                <a:chExt cx="2131110" cy="1864300"/>
              </a:xfrm>
            </p:grpSpPr>
            <p:grpSp>
              <p:nvGrpSpPr>
                <p:cNvPr id="1079" name="Group 1078"/>
                <p:cNvGrpSpPr/>
                <p:nvPr/>
              </p:nvGrpSpPr>
              <p:grpSpPr>
                <a:xfrm rot="15809721">
                  <a:off x="3612555" y="3287731"/>
                  <a:ext cx="606028" cy="655055"/>
                  <a:chOff x="4500562" y="3307345"/>
                  <a:chExt cx="606028" cy="655055"/>
                </a:xfrm>
              </p:grpSpPr>
              <p:pic>
                <p:nvPicPr>
                  <p:cNvPr id="109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80" name="Group 1079"/>
                <p:cNvGrpSpPr/>
                <p:nvPr/>
              </p:nvGrpSpPr>
              <p:grpSpPr>
                <a:xfrm rot="14349103">
                  <a:off x="3337096" y="2645517"/>
                  <a:ext cx="606028" cy="655055"/>
                  <a:chOff x="4500562" y="3307345"/>
                  <a:chExt cx="606028" cy="655055"/>
                </a:xfrm>
              </p:grpSpPr>
              <p:pic>
                <p:nvPicPr>
                  <p:cNvPr id="108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81" name="Group 1080"/>
                <p:cNvGrpSpPr/>
                <p:nvPr/>
              </p:nvGrpSpPr>
              <p:grpSpPr>
                <a:xfrm rot="12968614">
                  <a:off x="2848215" y="2242588"/>
                  <a:ext cx="606028" cy="655055"/>
                  <a:chOff x="4500562" y="3307345"/>
                  <a:chExt cx="606028" cy="655055"/>
                </a:xfrm>
              </p:grpSpPr>
              <p:pic>
                <p:nvPicPr>
                  <p:cNvPr id="108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82" name="Group 1081"/>
                <p:cNvGrpSpPr/>
                <p:nvPr/>
              </p:nvGrpSpPr>
              <p:grpSpPr>
                <a:xfrm rot="11083149">
                  <a:off x="2111986" y="2053973"/>
                  <a:ext cx="606028" cy="655055"/>
                  <a:chOff x="4500562" y="3307345"/>
                  <a:chExt cx="606028" cy="655055"/>
                </a:xfrm>
              </p:grpSpPr>
              <p:pic>
                <p:nvPicPr>
                  <p:cNvPr id="108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1210" name="Group 1209"/>
          <p:cNvGrpSpPr/>
          <p:nvPr/>
        </p:nvGrpSpPr>
        <p:grpSpPr>
          <a:xfrm rot="18552474" flipV="1">
            <a:off x="71780" y="4683361"/>
            <a:ext cx="2724400" cy="1793734"/>
            <a:chOff x="-1532984" y="2076410"/>
            <a:chExt cx="3946208" cy="2425894"/>
          </a:xfrm>
        </p:grpSpPr>
        <p:grpSp>
          <p:nvGrpSpPr>
            <p:cNvPr id="1211" name="Group 1210"/>
            <p:cNvGrpSpPr/>
            <p:nvPr/>
          </p:nvGrpSpPr>
          <p:grpSpPr>
            <a:xfrm rot="15930333">
              <a:off x="415519" y="2391384"/>
              <a:ext cx="2131110" cy="1864300"/>
              <a:chOff x="2111986" y="2053973"/>
              <a:chExt cx="2131110" cy="1864300"/>
            </a:xfrm>
          </p:grpSpPr>
          <p:grpSp>
            <p:nvGrpSpPr>
              <p:cNvPr id="1333" name="Group 1332"/>
              <p:cNvGrpSpPr/>
              <p:nvPr/>
            </p:nvGrpSpPr>
            <p:grpSpPr>
              <a:xfrm rot="15809721">
                <a:off x="3612555" y="3287731"/>
                <a:ext cx="606028" cy="655055"/>
                <a:chOff x="4500562" y="3307345"/>
                <a:chExt cx="606028" cy="655055"/>
              </a:xfrm>
            </p:grpSpPr>
            <p:pic>
              <p:nvPicPr>
                <p:cNvPr id="134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4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4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34" name="Group 1333"/>
              <p:cNvGrpSpPr/>
              <p:nvPr/>
            </p:nvGrpSpPr>
            <p:grpSpPr>
              <a:xfrm rot="14349103">
                <a:off x="3337096" y="2645517"/>
                <a:ext cx="606028" cy="655055"/>
                <a:chOff x="4500562" y="3307345"/>
                <a:chExt cx="606028" cy="655055"/>
              </a:xfrm>
            </p:grpSpPr>
            <p:pic>
              <p:nvPicPr>
                <p:cNvPr id="134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4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4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35" name="Group 1334"/>
              <p:cNvGrpSpPr/>
              <p:nvPr/>
            </p:nvGrpSpPr>
            <p:grpSpPr>
              <a:xfrm rot="12968614">
                <a:off x="2848215" y="2242588"/>
                <a:ext cx="606028" cy="655055"/>
                <a:chOff x="4500562" y="3307345"/>
                <a:chExt cx="606028" cy="655055"/>
              </a:xfrm>
            </p:grpSpPr>
            <p:pic>
              <p:nvPicPr>
                <p:cNvPr id="134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4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4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36" name="Group 1335"/>
              <p:cNvGrpSpPr/>
              <p:nvPr/>
            </p:nvGrpSpPr>
            <p:grpSpPr>
              <a:xfrm rot="11083149">
                <a:off x="2111986" y="2053973"/>
                <a:ext cx="606028" cy="655055"/>
                <a:chOff x="4500562" y="3307345"/>
                <a:chExt cx="606028" cy="655055"/>
              </a:xfrm>
            </p:grpSpPr>
            <p:pic>
              <p:nvPicPr>
                <p:cNvPr id="133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3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3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12" name="Group 1211"/>
            <p:cNvGrpSpPr/>
            <p:nvPr/>
          </p:nvGrpSpPr>
          <p:grpSpPr>
            <a:xfrm rot="15168628">
              <a:off x="17689" y="2467714"/>
              <a:ext cx="2131110" cy="1864300"/>
              <a:chOff x="2111986" y="2053973"/>
              <a:chExt cx="2131110" cy="1864300"/>
            </a:xfrm>
          </p:grpSpPr>
          <p:grpSp>
            <p:nvGrpSpPr>
              <p:cNvPr id="1317" name="Group 1316"/>
              <p:cNvGrpSpPr/>
              <p:nvPr/>
            </p:nvGrpSpPr>
            <p:grpSpPr>
              <a:xfrm rot="15809721">
                <a:off x="3612555" y="3287731"/>
                <a:ext cx="606028" cy="655055"/>
                <a:chOff x="4500562" y="3307345"/>
                <a:chExt cx="606028" cy="655055"/>
              </a:xfrm>
            </p:grpSpPr>
            <p:pic>
              <p:nvPicPr>
                <p:cNvPr id="133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3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3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18" name="Group 1317"/>
              <p:cNvGrpSpPr/>
              <p:nvPr/>
            </p:nvGrpSpPr>
            <p:grpSpPr>
              <a:xfrm rot="14349103">
                <a:off x="3337096" y="2645517"/>
                <a:ext cx="606028" cy="655055"/>
                <a:chOff x="4500562" y="3307345"/>
                <a:chExt cx="606028" cy="655055"/>
              </a:xfrm>
            </p:grpSpPr>
            <p:pic>
              <p:nvPicPr>
                <p:cNvPr id="132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2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2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19" name="Group 1318"/>
              <p:cNvGrpSpPr/>
              <p:nvPr/>
            </p:nvGrpSpPr>
            <p:grpSpPr>
              <a:xfrm rot="12968614">
                <a:off x="2848215" y="2242588"/>
                <a:ext cx="606028" cy="655055"/>
                <a:chOff x="4500562" y="3307345"/>
                <a:chExt cx="606028" cy="655055"/>
              </a:xfrm>
            </p:grpSpPr>
            <p:pic>
              <p:nvPicPr>
                <p:cNvPr id="132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2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2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20" name="Group 1319"/>
              <p:cNvGrpSpPr/>
              <p:nvPr/>
            </p:nvGrpSpPr>
            <p:grpSpPr>
              <a:xfrm rot="11083149">
                <a:off x="2111986" y="2053973"/>
                <a:ext cx="606028" cy="655055"/>
                <a:chOff x="4500562" y="3307345"/>
                <a:chExt cx="606028" cy="655055"/>
              </a:xfrm>
            </p:grpSpPr>
            <p:pic>
              <p:nvPicPr>
                <p:cNvPr id="132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2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2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13" name="Group 1212"/>
            <p:cNvGrpSpPr/>
            <p:nvPr/>
          </p:nvGrpSpPr>
          <p:grpSpPr>
            <a:xfrm>
              <a:off x="-1532984" y="2076410"/>
              <a:ext cx="2994631" cy="2273494"/>
              <a:chOff x="-1532984" y="2076410"/>
              <a:chExt cx="2994631" cy="2273494"/>
            </a:xfrm>
          </p:grpSpPr>
          <p:grpSp>
            <p:nvGrpSpPr>
              <p:cNvPr id="1266" name="Group 1265"/>
              <p:cNvGrpSpPr/>
              <p:nvPr/>
            </p:nvGrpSpPr>
            <p:grpSpPr>
              <a:xfrm rot="15168628">
                <a:off x="-536058" y="2263386"/>
                <a:ext cx="2131110" cy="1864300"/>
                <a:chOff x="2111986" y="2053973"/>
                <a:chExt cx="2131110" cy="1864300"/>
              </a:xfrm>
            </p:grpSpPr>
            <p:grpSp>
              <p:nvGrpSpPr>
                <p:cNvPr id="1301" name="Group 1300"/>
                <p:cNvGrpSpPr/>
                <p:nvPr/>
              </p:nvGrpSpPr>
              <p:grpSpPr>
                <a:xfrm rot="15809721">
                  <a:off x="3612555" y="3287731"/>
                  <a:ext cx="606028" cy="655055"/>
                  <a:chOff x="4500562" y="3307345"/>
                  <a:chExt cx="606028" cy="655055"/>
                </a:xfrm>
              </p:grpSpPr>
              <p:pic>
                <p:nvPicPr>
                  <p:cNvPr id="131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1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1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02" name="Group 1301"/>
                <p:cNvGrpSpPr/>
                <p:nvPr/>
              </p:nvGrpSpPr>
              <p:grpSpPr>
                <a:xfrm rot="14349103">
                  <a:off x="3337096" y="2645517"/>
                  <a:ext cx="606028" cy="655055"/>
                  <a:chOff x="4500562" y="3307345"/>
                  <a:chExt cx="606028" cy="655055"/>
                </a:xfrm>
              </p:grpSpPr>
              <p:pic>
                <p:nvPicPr>
                  <p:cNvPr id="131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1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1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03" name="Group 1302"/>
                <p:cNvGrpSpPr/>
                <p:nvPr/>
              </p:nvGrpSpPr>
              <p:grpSpPr>
                <a:xfrm rot="12968614">
                  <a:off x="2848215" y="2242588"/>
                  <a:ext cx="606028" cy="655055"/>
                  <a:chOff x="4500562" y="3307345"/>
                  <a:chExt cx="606028" cy="655055"/>
                </a:xfrm>
              </p:grpSpPr>
              <p:pic>
                <p:nvPicPr>
                  <p:cNvPr id="130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0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1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04" name="Group 1303"/>
                <p:cNvGrpSpPr/>
                <p:nvPr/>
              </p:nvGrpSpPr>
              <p:grpSpPr>
                <a:xfrm rot="11083149">
                  <a:off x="2111986" y="2053973"/>
                  <a:ext cx="606028" cy="655055"/>
                  <a:chOff x="4500562" y="3307345"/>
                  <a:chExt cx="606028" cy="655055"/>
                </a:xfrm>
              </p:grpSpPr>
              <p:pic>
                <p:nvPicPr>
                  <p:cNvPr id="130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0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0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67" name="Group 1266"/>
              <p:cNvGrpSpPr/>
              <p:nvPr/>
            </p:nvGrpSpPr>
            <p:grpSpPr>
              <a:xfrm rot="15168628">
                <a:off x="-1071832" y="2352199"/>
                <a:ext cx="2131110" cy="1864300"/>
                <a:chOff x="2111986" y="2053973"/>
                <a:chExt cx="2131110" cy="1864300"/>
              </a:xfrm>
            </p:grpSpPr>
            <p:grpSp>
              <p:nvGrpSpPr>
                <p:cNvPr id="1285" name="Group 1284"/>
                <p:cNvGrpSpPr/>
                <p:nvPr/>
              </p:nvGrpSpPr>
              <p:grpSpPr>
                <a:xfrm rot="15809721">
                  <a:off x="3612555" y="3287731"/>
                  <a:ext cx="606028" cy="655055"/>
                  <a:chOff x="4500562" y="3307345"/>
                  <a:chExt cx="606028" cy="655055"/>
                </a:xfrm>
              </p:grpSpPr>
              <p:pic>
                <p:nvPicPr>
                  <p:cNvPr id="129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9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0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86" name="Group 1285"/>
                <p:cNvGrpSpPr/>
                <p:nvPr/>
              </p:nvGrpSpPr>
              <p:grpSpPr>
                <a:xfrm rot="14349103">
                  <a:off x="3337096" y="2645517"/>
                  <a:ext cx="606028" cy="655055"/>
                  <a:chOff x="4500562" y="3307345"/>
                  <a:chExt cx="606028" cy="655055"/>
                </a:xfrm>
              </p:grpSpPr>
              <p:pic>
                <p:nvPicPr>
                  <p:cNvPr id="129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9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9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87" name="Group 1286"/>
                <p:cNvGrpSpPr/>
                <p:nvPr/>
              </p:nvGrpSpPr>
              <p:grpSpPr>
                <a:xfrm rot="12968614">
                  <a:off x="2848215" y="2242588"/>
                  <a:ext cx="606028" cy="655055"/>
                  <a:chOff x="4500562" y="3307345"/>
                  <a:chExt cx="606028" cy="655055"/>
                </a:xfrm>
              </p:grpSpPr>
              <p:pic>
                <p:nvPicPr>
                  <p:cNvPr id="129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9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9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88" name="Group 1287"/>
                <p:cNvGrpSpPr/>
                <p:nvPr/>
              </p:nvGrpSpPr>
              <p:grpSpPr>
                <a:xfrm rot="11083149">
                  <a:off x="2111986" y="2053973"/>
                  <a:ext cx="606028" cy="655055"/>
                  <a:chOff x="4500562" y="3307345"/>
                  <a:chExt cx="606028" cy="655055"/>
                </a:xfrm>
              </p:grpSpPr>
              <p:pic>
                <p:nvPicPr>
                  <p:cNvPr id="128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9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9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68" name="Group 1267"/>
              <p:cNvGrpSpPr/>
              <p:nvPr/>
            </p:nvGrpSpPr>
            <p:grpSpPr>
              <a:xfrm rot="15168628">
                <a:off x="-1666389" y="2209815"/>
                <a:ext cx="2131110" cy="1864300"/>
                <a:chOff x="2111986" y="2053973"/>
                <a:chExt cx="2131110" cy="1864300"/>
              </a:xfrm>
            </p:grpSpPr>
            <p:grpSp>
              <p:nvGrpSpPr>
                <p:cNvPr id="1269" name="Group 1268"/>
                <p:cNvGrpSpPr/>
                <p:nvPr/>
              </p:nvGrpSpPr>
              <p:grpSpPr>
                <a:xfrm rot="15809721">
                  <a:off x="3612555" y="3287731"/>
                  <a:ext cx="606028" cy="655055"/>
                  <a:chOff x="4500562" y="3307345"/>
                  <a:chExt cx="606028" cy="655055"/>
                </a:xfrm>
              </p:grpSpPr>
              <p:pic>
                <p:nvPicPr>
                  <p:cNvPr id="128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8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8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70" name="Group 1269"/>
                <p:cNvGrpSpPr/>
                <p:nvPr/>
              </p:nvGrpSpPr>
              <p:grpSpPr>
                <a:xfrm rot="14349103">
                  <a:off x="3337096" y="2645517"/>
                  <a:ext cx="606028" cy="655055"/>
                  <a:chOff x="4500562" y="3307345"/>
                  <a:chExt cx="606028" cy="655055"/>
                </a:xfrm>
              </p:grpSpPr>
              <p:pic>
                <p:nvPicPr>
                  <p:cNvPr id="127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8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8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71" name="Group 1270"/>
                <p:cNvGrpSpPr/>
                <p:nvPr/>
              </p:nvGrpSpPr>
              <p:grpSpPr>
                <a:xfrm rot="12968614">
                  <a:off x="2848215" y="2242588"/>
                  <a:ext cx="606028" cy="655055"/>
                  <a:chOff x="4500562" y="3307345"/>
                  <a:chExt cx="606028" cy="655055"/>
                </a:xfrm>
              </p:grpSpPr>
              <p:pic>
                <p:nvPicPr>
                  <p:cNvPr id="127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7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7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72" name="Group 1271"/>
                <p:cNvGrpSpPr/>
                <p:nvPr/>
              </p:nvGrpSpPr>
              <p:grpSpPr>
                <a:xfrm rot="11083149">
                  <a:off x="2111986" y="2053973"/>
                  <a:ext cx="606028" cy="655055"/>
                  <a:chOff x="4500562" y="3307345"/>
                  <a:chExt cx="606028" cy="655055"/>
                </a:xfrm>
              </p:grpSpPr>
              <p:pic>
                <p:nvPicPr>
                  <p:cNvPr id="127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7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7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1214" name="Group 1213"/>
            <p:cNvGrpSpPr/>
            <p:nvPr/>
          </p:nvGrpSpPr>
          <p:grpSpPr>
            <a:xfrm>
              <a:off x="-1380584" y="2228810"/>
              <a:ext cx="2994631" cy="2273494"/>
              <a:chOff x="-1532984" y="2076410"/>
              <a:chExt cx="2994631" cy="2273494"/>
            </a:xfrm>
          </p:grpSpPr>
          <p:grpSp>
            <p:nvGrpSpPr>
              <p:cNvPr id="1215" name="Group 1214"/>
              <p:cNvGrpSpPr/>
              <p:nvPr/>
            </p:nvGrpSpPr>
            <p:grpSpPr>
              <a:xfrm rot="15168628">
                <a:off x="-536058" y="2263386"/>
                <a:ext cx="2131110" cy="1864300"/>
                <a:chOff x="2111986" y="2053973"/>
                <a:chExt cx="2131110" cy="1864300"/>
              </a:xfrm>
            </p:grpSpPr>
            <p:grpSp>
              <p:nvGrpSpPr>
                <p:cNvPr id="1250" name="Group 1249"/>
                <p:cNvGrpSpPr/>
                <p:nvPr/>
              </p:nvGrpSpPr>
              <p:grpSpPr>
                <a:xfrm rot="15809721">
                  <a:off x="3612555" y="3287731"/>
                  <a:ext cx="606028" cy="655055"/>
                  <a:chOff x="4500562" y="3307345"/>
                  <a:chExt cx="606028" cy="655055"/>
                </a:xfrm>
              </p:grpSpPr>
              <p:pic>
                <p:nvPicPr>
                  <p:cNvPr id="126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6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6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1" name="Group 1250"/>
                <p:cNvGrpSpPr/>
                <p:nvPr/>
              </p:nvGrpSpPr>
              <p:grpSpPr>
                <a:xfrm rot="14349103">
                  <a:off x="3337096" y="2645517"/>
                  <a:ext cx="606028" cy="655055"/>
                  <a:chOff x="4500562" y="3307345"/>
                  <a:chExt cx="606028" cy="655055"/>
                </a:xfrm>
              </p:grpSpPr>
              <p:pic>
                <p:nvPicPr>
                  <p:cNvPr id="126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6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6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2" name="Group 1251"/>
                <p:cNvGrpSpPr/>
                <p:nvPr/>
              </p:nvGrpSpPr>
              <p:grpSpPr>
                <a:xfrm rot="12968614">
                  <a:off x="2848215" y="2242588"/>
                  <a:ext cx="606028" cy="655055"/>
                  <a:chOff x="4500562" y="3307345"/>
                  <a:chExt cx="606028" cy="655055"/>
                </a:xfrm>
              </p:grpSpPr>
              <p:pic>
                <p:nvPicPr>
                  <p:cNvPr id="125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5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5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3" name="Group 1252"/>
                <p:cNvGrpSpPr/>
                <p:nvPr/>
              </p:nvGrpSpPr>
              <p:grpSpPr>
                <a:xfrm rot="11083149">
                  <a:off x="2111986" y="2053973"/>
                  <a:ext cx="606028" cy="655055"/>
                  <a:chOff x="4500562" y="3307345"/>
                  <a:chExt cx="606028" cy="655055"/>
                </a:xfrm>
              </p:grpSpPr>
              <p:pic>
                <p:nvPicPr>
                  <p:cNvPr id="125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5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5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16" name="Group 1215"/>
              <p:cNvGrpSpPr/>
              <p:nvPr/>
            </p:nvGrpSpPr>
            <p:grpSpPr>
              <a:xfrm rot="15168628">
                <a:off x="-1071832" y="2352199"/>
                <a:ext cx="2131110" cy="1864300"/>
                <a:chOff x="2111986" y="2053973"/>
                <a:chExt cx="2131110" cy="1864300"/>
              </a:xfrm>
            </p:grpSpPr>
            <p:grpSp>
              <p:nvGrpSpPr>
                <p:cNvPr id="1234" name="Group 1233"/>
                <p:cNvGrpSpPr/>
                <p:nvPr/>
              </p:nvGrpSpPr>
              <p:grpSpPr>
                <a:xfrm rot="15809721">
                  <a:off x="3612555" y="3287731"/>
                  <a:ext cx="606028" cy="655055"/>
                  <a:chOff x="4500562" y="3307345"/>
                  <a:chExt cx="606028" cy="655055"/>
                </a:xfrm>
              </p:grpSpPr>
              <p:pic>
                <p:nvPicPr>
                  <p:cNvPr id="124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4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4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35" name="Group 1234"/>
                <p:cNvGrpSpPr/>
                <p:nvPr/>
              </p:nvGrpSpPr>
              <p:grpSpPr>
                <a:xfrm rot="14349103">
                  <a:off x="3337096" y="2645517"/>
                  <a:ext cx="606028" cy="655055"/>
                  <a:chOff x="4500562" y="3307345"/>
                  <a:chExt cx="606028" cy="655055"/>
                </a:xfrm>
              </p:grpSpPr>
              <p:pic>
                <p:nvPicPr>
                  <p:cNvPr id="124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4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4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36" name="Group 1235"/>
                <p:cNvGrpSpPr/>
                <p:nvPr/>
              </p:nvGrpSpPr>
              <p:grpSpPr>
                <a:xfrm rot="12968614">
                  <a:off x="2848215" y="2242588"/>
                  <a:ext cx="606028" cy="655055"/>
                  <a:chOff x="4500562" y="3307345"/>
                  <a:chExt cx="606028" cy="655055"/>
                </a:xfrm>
              </p:grpSpPr>
              <p:pic>
                <p:nvPicPr>
                  <p:cNvPr id="124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4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4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37" name="Group 1236"/>
                <p:cNvGrpSpPr/>
                <p:nvPr/>
              </p:nvGrpSpPr>
              <p:grpSpPr>
                <a:xfrm rot="11083149">
                  <a:off x="2111986" y="2053973"/>
                  <a:ext cx="606028" cy="655055"/>
                  <a:chOff x="4500562" y="3307345"/>
                  <a:chExt cx="606028" cy="655055"/>
                </a:xfrm>
              </p:grpSpPr>
              <p:pic>
                <p:nvPicPr>
                  <p:cNvPr id="123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3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4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17" name="Group 1216"/>
              <p:cNvGrpSpPr/>
              <p:nvPr/>
            </p:nvGrpSpPr>
            <p:grpSpPr>
              <a:xfrm rot="15168628">
                <a:off x="-1666389" y="2209815"/>
                <a:ext cx="2131110" cy="1864300"/>
                <a:chOff x="2111986" y="2053973"/>
                <a:chExt cx="2131110" cy="1864300"/>
              </a:xfrm>
            </p:grpSpPr>
            <p:grpSp>
              <p:nvGrpSpPr>
                <p:cNvPr id="1218" name="Group 1217"/>
                <p:cNvGrpSpPr/>
                <p:nvPr/>
              </p:nvGrpSpPr>
              <p:grpSpPr>
                <a:xfrm rot="15809721">
                  <a:off x="3612555" y="3287731"/>
                  <a:ext cx="606028" cy="655055"/>
                  <a:chOff x="4500562" y="3307345"/>
                  <a:chExt cx="606028" cy="655055"/>
                </a:xfrm>
              </p:grpSpPr>
              <p:pic>
                <p:nvPicPr>
                  <p:cNvPr id="123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3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3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19" name="Group 1218"/>
                <p:cNvGrpSpPr/>
                <p:nvPr/>
              </p:nvGrpSpPr>
              <p:grpSpPr>
                <a:xfrm rot="14349103">
                  <a:off x="3337096" y="2645517"/>
                  <a:ext cx="606028" cy="655055"/>
                  <a:chOff x="4500562" y="3307345"/>
                  <a:chExt cx="606028" cy="655055"/>
                </a:xfrm>
              </p:grpSpPr>
              <p:pic>
                <p:nvPicPr>
                  <p:cNvPr id="122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2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3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20" name="Group 1219"/>
                <p:cNvGrpSpPr/>
                <p:nvPr/>
              </p:nvGrpSpPr>
              <p:grpSpPr>
                <a:xfrm rot="12968614">
                  <a:off x="2848215" y="2242588"/>
                  <a:ext cx="606028" cy="655055"/>
                  <a:chOff x="4500562" y="3307345"/>
                  <a:chExt cx="606028" cy="655055"/>
                </a:xfrm>
              </p:grpSpPr>
              <p:pic>
                <p:nvPicPr>
                  <p:cNvPr id="122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2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2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21" name="Group 1220"/>
                <p:cNvGrpSpPr/>
                <p:nvPr/>
              </p:nvGrpSpPr>
              <p:grpSpPr>
                <a:xfrm rot="11083149">
                  <a:off x="2111986" y="2053973"/>
                  <a:ext cx="606028" cy="655055"/>
                  <a:chOff x="4500562" y="3307345"/>
                  <a:chExt cx="606028" cy="655055"/>
                </a:xfrm>
              </p:grpSpPr>
              <p:pic>
                <p:nvPicPr>
                  <p:cNvPr id="122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22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22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1349" name="Group 1348"/>
          <p:cNvGrpSpPr/>
          <p:nvPr/>
        </p:nvGrpSpPr>
        <p:grpSpPr>
          <a:xfrm rot="13994853" flipV="1">
            <a:off x="7631677" y="3560700"/>
            <a:ext cx="2724400" cy="1793734"/>
            <a:chOff x="-1532984" y="2076410"/>
            <a:chExt cx="3946208" cy="2425894"/>
          </a:xfrm>
        </p:grpSpPr>
        <p:grpSp>
          <p:nvGrpSpPr>
            <p:cNvPr id="1350" name="Group 1349"/>
            <p:cNvGrpSpPr/>
            <p:nvPr/>
          </p:nvGrpSpPr>
          <p:grpSpPr>
            <a:xfrm rot="15930333">
              <a:off x="415519" y="2391384"/>
              <a:ext cx="2131110" cy="1864300"/>
              <a:chOff x="2111986" y="2053973"/>
              <a:chExt cx="2131110" cy="1864300"/>
            </a:xfrm>
          </p:grpSpPr>
          <p:grpSp>
            <p:nvGrpSpPr>
              <p:cNvPr id="1472" name="Group 1471"/>
              <p:cNvGrpSpPr/>
              <p:nvPr/>
            </p:nvGrpSpPr>
            <p:grpSpPr>
              <a:xfrm rot="15809721">
                <a:off x="3612555" y="3287731"/>
                <a:ext cx="606028" cy="655055"/>
                <a:chOff x="4500562" y="3307345"/>
                <a:chExt cx="606028" cy="655055"/>
              </a:xfrm>
            </p:grpSpPr>
            <p:pic>
              <p:nvPicPr>
                <p:cNvPr id="148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8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8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73" name="Group 1472"/>
              <p:cNvGrpSpPr/>
              <p:nvPr/>
            </p:nvGrpSpPr>
            <p:grpSpPr>
              <a:xfrm rot="14349103">
                <a:off x="3337096" y="2645517"/>
                <a:ext cx="606028" cy="655055"/>
                <a:chOff x="4500562" y="3307345"/>
                <a:chExt cx="606028" cy="655055"/>
              </a:xfrm>
            </p:grpSpPr>
            <p:pic>
              <p:nvPicPr>
                <p:cNvPr id="148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8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8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74" name="Group 1473"/>
              <p:cNvGrpSpPr/>
              <p:nvPr/>
            </p:nvGrpSpPr>
            <p:grpSpPr>
              <a:xfrm rot="12968614">
                <a:off x="2848215" y="2242588"/>
                <a:ext cx="606028" cy="655055"/>
                <a:chOff x="4500562" y="3307345"/>
                <a:chExt cx="606028" cy="655055"/>
              </a:xfrm>
            </p:grpSpPr>
            <p:pic>
              <p:nvPicPr>
                <p:cNvPr id="147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8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8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75" name="Group 1474"/>
              <p:cNvGrpSpPr/>
              <p:nvPr/>
            </p:nvGrpSpPr>
            <p:grpSpPr>
              <a:xfrm rot="11083149">
                <a:off x="2111986" y="2053973"/>
                <a:ext cx="606028" cy="655055"/>
                <a:chOff x="4500562" y="3307345"/>
                <a:chExt cx="606028" cy="655055"/>
              </a:xfrm>
            </p:grpSpPr>
            <p:pic>
              <p:nvPicPr>
                <p:cNvPr id="147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7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7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351" name="Group 1350"/>
            <p:cNvGrpSpPr/>
            <p:nvPr/>
          </p:nvGrpSpPr>
          <p:grpSpPr>
            <a:xfrm rot="15168628">
              <a:off x="17689" y="2467714"/>
              <a:ext cx="2131110" cy="1864300"/>
              <a:chOff x="2111986" y="2053973"/>
              <a:chExt cx="2131110" cy="1864300"/>
            </a:xfrm>
          </p:grpSpPr>
          <p:grpSp>
            <p:nvGrpSpPr>
              <p:cNvPr id="1456" name="Group 1455"/>
              <p:cNvGrpSpPr/>
              <p:nvPr/>
            </p:nvGrpSpPr>
            <p:grpSpPr>
              <a:xfrm rot="15809721">
                <a:off x="3612555" y="3287731"/>
                <a:ext cx="606028" cy="655055"/>
                <a:chOff x="4500562" y="3307345"/>
                <a:chExt cx="606028" cy="655055"/>
              </a:xfrm>
            </p:grpSpPr>
            <p:pic>
              <p:nvPicPr>
                <p:cNvPr id="146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7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7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57" name="Group 1456"/>
              <p:cNvGrpSpPr/>
              <p:nvPr/>
            </p:nvGrpSpPr>
            <p:grpSpPr>
              <a:xfrm rot="14349103">
                <a:off x="3337096" y="2645517"/>
                <a:ext cx="606028" cy="655055"/>
                <a:chOff x="4500562" y="3307345"/>
                <a:chExt cx="606028" cy="655055"/>
              </a:xfrm>
            </p:grpSpPr>
            <p:pic>
              <p:nvPicPr>
                <p:cNvPr id="146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6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6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58" name="Group 1457"/>
              <p:cNvGrpSpPr/>
              <p:nvPr/>
            </p:nvGrpSpPr>
            <p:grpSpPr>
              <a:xfrm rot="12968614">
                <a:off x="2848215" y="2242588"/>
                <a:ext cx="606028" cy="655055"/>
                <a:chOff x="4500562" y="3307345"/>
                <a:chExt cx="606028" cy="655055"/>
              </a:xfrm>
            </p:grpSpPr>
            <p:pic>
              <p:nvPicPr>
                <p:cNvPr id="146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6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6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59" name="Group 1458"/>
              <p:cNvGrpSpPr/>
              <p:nvPr/>
            </p:nvGrpSpPr>
            <p:grpSpPr>
              <a:xfrm rot="11083149">
                <a:off x="2111986" y="2053973"/>
                <a:ext cx="606028" cy="655055"/>
                <a:chOff x="4500562" y="3307345"/>
                <a:chExt cx="606028" cy="655055"/>
              </a:xfrm>
            </p:grpSpPr>
            <p:pic>
              <p:nvPicPr>
                <p:cNvPr id="146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6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6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352" name="Group 1351"/>
            <p:cNvGrpSpPr/>
            <p:nvPr/>
          </p:nvGrpSpPr>
          <p:grpSpPr>
            <a:xfrm>
              <a:off x="-1532984" y="2076410"/>
              <a:ext cx="2994631" cy="2273494"/>
              <a:chOff x="-1532984" y="2076410"/>
              <a:chExt cx="2994631" cy="2273494"/>
            </a:xfrm>
          </p:grpSpPr>
          <p:grpSp>
            <p:nvGrpSpPr>
              <p:cNvPr id="1405" name="Group 1404"/>
              <p:cNvGrpSpPr/>
              <p:nvPr/>
            </p:nvGrpSpPr>
            <p:grpSpPr>
              <a:xfrm rot="15168628">
                <a:off x="-536058" y="2263386"/>
                <a:ext cx="2131110" cy="1864300"/>
                <a:chOff x="2111986" y="2053973"/>
                <a:chExt cx="2131110" cy="1864300"/>
              </a:xfrm>
            </p:grpSpPr>
            <p:grpSp>
              <p:nvGrpSpPr>
                <p:cNvPr id="1440" name="Group 1439"/>
                <p:cNvGrpSpPr/>
                <p:nvPr/>
              </p:nvGrpSpPr>
              <p:grpSpPr>
                <a:xfrm rot="15809721">
                  <a:off x="3612555" y="3287731"/>
                  <a:ext cx="606028" cy="655055"/>
                  <a:chOff x="4500562" y="3307345"/>
                  <a:chExt cx="606028" cy="655055"/>
                </a:xfrm>
              </p:grpSpPr>
              <p:pic>
                <p:nvPicPr>
                  <p:cNvPr id="145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5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5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41" name="Group 1440"/>
                <p:cNvGrpSpPr/>
                <p:nvPr/>
              </p:nvGrpSpPr>
              <p:grpSpPr>
                <a:xfrm rot="14349103">
                  <a:off x="3337096" y="2645517"/>
                  <a:ext cx="606028" cy="655055"/>
                  <a:chOff x="4500562" y="3307345"/>
                  <a:chExt cx="606028" cy="655055"/>
                </a:xfrm>
              </p:grpSpPr>
              <p:pic>
                <p:nvPicPr>
                  <p:cNvPr id="145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5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5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42" name="Group 1441"/>
                <p:cNvGrpSpPr/>
                <p:nvPr/>
              </p:nvGrpSpPr>
              <p:grpSpPr>
                <a:xfrm rot="12968614">
                  <a:off x="2848215" y="2242588"/>
                  <a:ext cx="606028" cy="655055"/>
                  <a:chOff x="4500562" y="3307345"/>
                  <a:chExt cx="606028" cy="655055"/>
                </a:xfrm>
              </p:grpSpPr>
              <p:pic>
                <p:nvPicPr>
                  <p:cNvPr id="144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4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4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43" name="Group 1442"/>
                <p:cNvGrpSpPr/>
                <p:nvPr/>
              </p:nvGrpSpPr>
              <p:grpSpPr>
                <a:xfrm rot="11083149">
                  <a:off x="2111986" y="2053973"/>
                  <a:ext cx="606028" cy="655055"/>
                  <a:chOff x="4500562" y="3307345"/>
                  <a:chExt cx="606028" cy="655055"/>
                </a:xfrm>
              </p:grpSpPr>
              <p:pic>
                <p:nvPicPr>
                  <p:cNvPr id="144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4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4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06" name="Group 1405"/>
              <p:cNvGrpSpPr/>
              <p:nvPr/>
            </p:nvGrpSpPr>
            <p:grpSpPr>
              <a:xfrm rot="15168628">
                <a:off x="-1071832" y="2352199"/>
                <a:ext cx="2131110" cy="1864300"/>
                <a:chOff x="2111986" y="2053973"/>
                <a:chExt cx="2131110" cy="1864300"/>
              </a:xfrm>
            </p:grpSpPr>
            <p:grpSp>
              <p:nvGrpSpPr>
                <p:cNvPr id="1424" name="Group 1423"/>
                <p:cNvGrpSpPr/>
                <p:nvPr/>
              </p:nvGrpSpPr>
              <p:grpSpPr>
                <a:xfrm rot="15809721">
                  <a:off x="3612555" y="3287731"/>
                  <a:ext cx="606028" cy="655055"/>
                  <a:chOff x="4500562" y="3307345"/>
                  <a:chExt cx="606028" cy="655055"/>
                </a:xfrm>
              </p:grpSpPr>
              <p:pic>
                <p:nvPicPr>
                  <p:cNvPr id="143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3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3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25" name="Group 1424"/>
                <p:cNvGrpSpPr/>
                <p:nvPr/>
              </p:nvGrpSpPr>
              <p:grpSpPr>
                <a:xfrm rot="14349103">
                  <a:off x="3337096" y="2645517"/>
                  <a:ext cx="606028" cy="655055"/>
                  <a:chOff x="4500562" y="3307345"/>
                  <a:chExt cx="606028" cy="655055"/>
                </a:xfrm>
              </p:grpSpPr>
              <p:pic>
                <p:nvPicPr>
                  <p:cNvPr id="143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3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3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26" name="Group 1425"/>
                <p:cNvGrpSpPr/>
                <p:nvPr/>
              </p:nvGrpSpPr>
              <p:grpSpPr>
                <a:xfrm rot="12968614">
                  <a:off x="2848215" y="2242588"/>
                  <a:ext cx="606028" cy="655055"/>
                  <a:chOff x="4500562" y="3307345"/>
                  <a:chExt cx="606028" cy="655055"/>
                </a:xfrm>
              </p:grpSpPr>
              <p:pic>
                <p:nvPicPr>
                  <p:cNvPr id="143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3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3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27" name="Group 1426"/>
                <p:cNvGrpSpPr/>
                <p:nvPr/>
              </p:nvGrpSpPr>
              <p:grpSpPr>
                <a:xfrm rot="11083149">
                  <a:off x="2111986" y="2053973"/>
                  <a:ext cx="606028" cy="655055"/>
                  <a:chOff x="4500562" y="3307345"/>
                  <a:chExt cx="606028" cy="655055"/>
                </a:xfrm>
              </p:grpSpPr>
              <p:pic>
                <p:nvPicPr>
                  <p:cNvPr id="142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2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3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07" name="Group 1406"/>
              <p:cNvGrpSpPr/>
              <p:nvPr/>
            </p:nvGrpSpPr>
            <p:grpSpPr>
              <a:xfrm rot="15168628">
                <a:off x="-1666389" y="2209815"/>
                <a:ext cx="2131110" cy="1864300"/>
                <a:chOff x="2111986" y="2053973"/>
                <a:chExt cx="2131110" cy="1864300"/>
              </a:xfrm>
            </p:grpSpPr>
            <p:grpSp>
              <p:nvGrpSpPr>
                <p:cNvPr id="1408" name="Group 1407"/>
                <p:cNvGrpSpPr/>
                <p:nvPr/>
              </p:nvGrpSpPr>
              <p:grpSpPr>
                <a:xfrm rot="15809721">
                  <a:off x="3612555" y="3287731"/>
                  <a:ext cx="606028" cy="655055"/>
                  <a:chOff x="4500562" y="3307345"/>
                  <a:chExt cx="606028" cy="655055"/>
                </a:xfrm>
              </p:grpSpPr>
              <p:pic>
                <p:nvPicPr>
                  <p:cNvPr id="142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2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2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09" name="Group 1408"/>
                <p:cNvGrpSpPr/>
                <p:nvPr/>
              </p:nvGrpSpPr>
              <p:grpSpPr>
                <a:xfrm rot="14349103">
                  <a:off x="3337096" y="2645517"/>
                  <a:ext cx="606028" cy="655055"/>
                  <a:chOff x="4500562" y="3307345"/>
                  <a:chExt cx="606028" cy="655055"/>
                </a:xfrm>
              </p:grpSpPr>
              <p:pic>
                <p:nvPicPr>
                  <p:cNvPr id="141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1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2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10" name="Group 1409"/>
                <p:cNvGrpSpPr/>
                <p:nvPr/>
              </p:nvGrpSpPr>
              <p:grpSpPr>
                <a:xfrm rot="12968614">
                  <a:off x="2848215" y="2242588"/>
                  <a:ext cx="606028" cy="655055"/>
                  <a:chOff x="4500562" y="3307345"/>
                  <a:chExt cx="606028" cy="655055"/>
                </a:xfrm>
              </p:grpSpPr>
              <p:pic>
                <p:nvPicPr>
                  <p:cNvPr id="141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1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1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11" name="Group 1410"/>
                <p:cNvGrpSpPr/>
                <p:nvPr/>
              </p:nvGrpSpPr>
              <p:grpSpPr>
                <a:xfrm rot="11083149">
                  <a:off x="2111986" y="2053973"/>
                  <a:ext cx="606028" cy="655055"/>
                  <a:chOff x="4500562" y="3307345"/>
                  <a:chExt cx="606028" cy="655055"/>
                </a:xfrm>
              </p:grpSpPr>
              <p:pic>
                <p:nvPicPr>
                  <p:cNvPr id="141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1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1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1353" name="Group 1352"/>
            <p:cNvGrpSpPr/>
            <p:nvPr/>
          </p:nvGrpSpPr>
          <p:grpSpPr>
            <a:xfrm>
              <a:off x="-1380584" y="2228810"/>
              <a:ext cx="2994631" cy="2273494"/>
              <a:chOff x="-1532984" y="2076410"/>
              <a:chExt cx="2994631" cy="2273494"/>
            </a:xfrm>
          </p:grpSpPr>
          <p:grpSp>
            <p:nvGrpSpPr>
              <p:cNvPr id="1354" name="Group 1353"/>
              <p:cNvGrpSpPr/>
              <p:nvPr/>
            </p:nvGrpSpPr>
            <p:grpSpPr>
              <a:xfrm rot="15168628">
                <a:off x="-536058" y="2263386"/>
                <a:ext cx="2131110" cy="1864300"/>
                <a:chOff x="2111986" y="2053973"/>
                <a:chExt cx="2131110" cy="1864300"/>
              </a:xfrm>
            </p:grpSpPr>
            <p:grpSp>
              <p:nvGrpSpPr>
                <p:cNvPr id="1389" name="Group 1388"/>
                <p:cNvGrpSpPr/>
                <p:nvPr/>
              </p:nvGrpSpPr>
              <p:grpSpPr>
                <a:xfrm rot="15809721">
                  <a:off x="3612555" y="3287731"/>
                  <a:ext cx="606028" cy="655055"/>
                  <a:chOff x="4500562" y="3307345"/>
                  <a:chExt cx="606028" cy="655055"/>
                </a:xfrm>
              </p:grpSpPr>
              <p:pic>
                <p:nvPicPr>
                  <p:cNvPr id="140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0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0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90" name="Group 1389"/>
                <p:cNvGrpSpPr/>
                <p:nvPr/>
              </p:nvGrpSpPr>
              <p:grpSpPr>
                <a:xfrm rot="14349103">
                  <a:off x="3337096" y="2645517"/>
                  <a:ext cx="606028" cy="655055"/>
                  <a:chOff x="4500562" y="3307345"/>
                  <a:chExt cx="606028" cy="655055"/>
                </a:xfrm>
              </p:grpSpPr>
              <p:pic>
                <p:nvPicPr>
                  <p:cNvPr id="139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40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40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91" name="Group 1390"/>
                <p:cNvGrpSpPr/>
                <p:nvPr/>
              </p:nvGrpSpPr>
              <p:grpSpPr>
                <a:xfrm rot="12968614">
                  <a:off x="2848215" y="2242588"/>
                  <a:ext cx="606028" cy="655055"/>
                  <a:chOff x="4500562" y="3307345"/>
                  <a:chExt cx="606028" cy="655055"/>
                </a:xfrm>
              </p:grpSpPr>
              <p:pic>
                <p:nvPicPr>
                  <p:cNvPr id="139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9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9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92" name="Group 1391"/>
                <p:cNvGrpSpPr/>
                <p:nvPr/>
              </p:nvGrpSpPr>
              <p:grpSpPr>
                <a:xfrm rot="11083149">
                  <a:off x="2111986" y="2053973"/>
                  <a:ext cx="606028" cy="655055"/>
                  <a:chOff x="4500562" y="3307345"/>
                  <a:chExt cx="606028" cy="655055"/>
                </a:xfrm>
              </p:grpSpPr>
              <p:pic>
                <p:nvPicPr>
                  <p:cNvPr id="139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9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9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355" name="Group 1354"/>
              <p:cNvGrpSpPr/>
              <p:nvPr/>
            </p:nvGrpSpPr>
            <p:grpSpPr>
              <a:xfrm rot="15168628">
                <a:off x="-1071832" y="2352199"/>
                <a:ext cx="2131110" cy="1864300"/>
                <a:chOff x="2111986" y="2053973"/>
                <a:chExt cx="2131110" cy="1864300"/>
              </a:xfrm>
            </p:grpSpPr>
            <p:grpSp>
              <p:nvGrpSpPr>
                <p:cNvPr id="1373" name="Group 1372"/>
                <p:cNvGrpSpPr/>
                <p:nvPr/>
              </p:nvGrpSpPr>
              <p:grpSpPr>
                <a:xfrm rot="15809721">
                  <a:off x="3612555" y="3287731"/>
                  <a:ext cx="606028" cy="655055"/>
                  <a:chOff x="4500562" y="3307345"/>
                  <a:chExt cx="606028" cy="655055"/>
                </a:xfrm>
              </p:grpSpPr>
              <p:pic>
                <p:nvPicPr>
                  <p:cNvPr id="138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8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8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74" name="Group 1373"/>
                <p:cNvGrpSpPr/>
                <p:nvPr/>
              </p:nvGrpSpPr>
              <p:grpSpPr>
                <a:xfrm rot="14349103">
                  <a:off x="3337096" y="2645517"/>
                  <a:ext cx="606028" cy="655055"/>
                  <a:chOff x="4500562" y="3307345"/>
                  <a:chExt cx="606028" cy="655055"/>
                </a:xfrm>
              </p:grpSpPr>
              <p:pic>
                <p:nvPicPr>
                  <p:cNvPr id="138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8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8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75" name="Group 1374"/>
                <p:cNvGrpSpPr/>
                <p:nvPr/>
              </p:nvGrpSpPr>
              <p:grpSpPr>
                <a:xfrm rot="12968614">
                  <a:off x="2848215" y="2242588"/>
                  <a:ext cx="606028" cy="655055"/>
                  <a:chOff x="4500562" y="3307345"/>
                  <a:chExt cx="606028" cy="655055"/>
                </a:xfrm>
              </p:grpSpPr>
              <p:pic>
                <p:nvPicPr>
                  <p:cNvPr id="138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8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8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76" name="Group 1375"/>
                <p:cNvGrpSpPr/>
                <p:nvPr/>
              </p:nvGrpSpPr>
              <p:grpSpPr>
                <a:xfrm rot="11083149">
                  <a:off x="2111986" y="2053973"/>
                  <a:ext cx="606028" cy="655055"/>
                  <a:chOff x="4500562" y="3307345"/>
                  <a:chExt cx="606028" cy="655055"/>
                </a:xfrm>
              </p:grpSpPr>
              <p:pic>
                <p:nvPicPr>
                  <p:cNvPr id="137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7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7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356" name="Group 1355"/>
              <p:cNvGrpSpPr/>
              <p:nvPr/>
            </p:nvGrpSpPr>
            <p:grpSpPr>
              <a:xfrm rot="15168628">
                <a:off x="-1666389" y="2209815"/>
                <a:ext cx="2131110" cy="1864300"/>
                <a:chOff x="2111986" y="2053973"/>
                <a:chExt cx="2131110" cy="1864300"/>
              </a:xfrm>
            </p:grpSpPr>
            <p:grpSp>
              <p:nvGrpSpPr>
                <p:cNvPr id="1357" name="Group 1356"/>
                <p:cNvGrpSpPr/>
                <p:nvPr/>
              </p:nvGrpSpPr>
              <p:grpSpPr>
                <a:xfrm rot="15809721">
                  <a:off x="3612555" y="3287731"/>
                  <a:ext cx="606028" cy="655055"/>
                  <a:chOff x="4500562" y="3307345"/>
                  <a:chExt cx="606028" cy="655055"/>
                </a:xfrm>
              </p:grpSpPr>
              <p:pic>
                <p:nvPicPr>
                  <p:cNvPr id="137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7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7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58" name="Group 1357"/>
                <p:cNvGrpSpPr/>
                <p:nvPr/>
              </p:nvGrpSpPr>
              <p:grpSpPr>
                <a:xfrm rot="14349103">
                  <a:off x="3337096" y="2645517"/>
                  <a:ext cx="606028" cy="655055"/>
                  <a:chOff x="4500562" y="3307345"/>
                  <a:chExt cx="606028" cy="655055"/>
                </a:xfrm>
              </p:grpSpPr>
              <p:pic>
                <p:nvPicPr>
                  <p:cNvPr id="136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6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6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59" name="Group 1358"/>
                <p:cNvGrpSpPr/>
                <p:nvPr/>
              </p:nvGrpSpPr>
              <p:grpSpPr>
                <a:xfrm rot="12968614">
                  <a:off x="2848215" y="2242588"/>
                  <a:ext cx="606028" cy="655055"/>
                  <a:chOff x="4500562" y="3307345"/>
                  <a:chExt cx="606028" cy="655055"/>
                </a:xfrm>
              </p:grpSpPr>
              <p:pic>
                <p:nvPicPr>
                  <p:cNvPr id="136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6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6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60" name="Group 1359"/>
                <p:cNvGrpSpPr/>
                <p:nvPr/>
              </p:nvGrpSpPr>
              <p:grpSpPr>
                <a:xfrm rot="11083149">
                  <a:off x="2111986" y="2053973"/>
                  <a:ext cx="606028" cy="655055"/>
                  <a:chOff x="4500562" y="3307345"/>
                  <a:chExt cx="606028" cy="655055"/>
                </a:xfrm>
              </p:grpSpPr>
              <p:pic>
                <p:nvPicPr>
                  <p:cNvPr id="136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36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36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1488" name="Group 1487"/>
          <p:cNvGrpSpPr/>
          <p:nvPr/>
        </p:nvGrpSpPr>
        <p:grpSpPr>
          <a:xfrm rot="8824109" flipV="1">
            <a:off x="7100782" y="1400825"/>
            <a:ext cx="2724400" cy="1793734"/>
            <a:chOff x="-1532984" y="2076410"/>
            <a:chExt cx="3946208" cy="2425894"/>
          </a:xfrm>
        </p:grpSpPr>
        <p:grpSp>
          <p:nvGrpSpPr>
            <p:cNvPr id="1489" name="Group 1488"/>
            <p:cNvGrpSpPr/>
            <p:nvPr/>
          </p:nvGrpSpPr>
          <p:grpSpPr>
            <a:xfrm rot="15930333">
              <a:off x="415519" y="2391384"/>
              <a:ext cx="2131110" cy="1864300"/>
              <a:chOff x="2111986" y="2053973"/>
              <a:chExt cx="2131110" cy="1864300"/>
            </a:xfrm>
          </p:grpSpPr>
          <p:grpSp>
            <p:nvGrpSpPr>
              <p:cNvPr id="1611" name="Group 1610"/>
              <p:cNvGrpSpPr/>
              <p:nvPr/>
            </p:nvGrpSpPr>
            <p:grpSpPr>
              <a:xfrm rot="15809721">
                <a:off x="3612555" y="3287731"/>
                <a:ext cx="606028" cy="655055"/>
                <a:chOff x="4500562" y="3307345"/>
                <a:chExt cx="606028" cy="655055"/>
              </a:xfrm>
            </p:grpSpPr>
            <p:pic>
              <p:nvPicPr>
                <p:cNvPr id="162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2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2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12" name="Group 1611"/>
              <p:cNvGrpSpPr/>
              <p:nvPr/>
            </p:nvGrpSpPr>
            <p:grpSpPr>
              <a:xfrm rot="14349103">
                <a:off x="3337096" y="2645517"/>
                <a:ext cx="606028" cy="655055"/>
                <a:chOff x="4500562" y="3307345"/>
                <a:chExt cx="606028" cy="655055"/>
              </a:xfrm>
            </p:grpSpPr>
            <p:pic>
              <p:nvPicPr>
                <p:cNvPr id="162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2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2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13" name="Group 1612"/>
              <p:cNvGrpSpPr/>
              <p:nvPr/>
            </p:nvGrpSpPr>
            <p:grpSpPr>
              <a:xfrm rot="12968614">
                <a:off x="2848215" y="2242588"/>
                <a:ext cx="606028" cy="655055"/>
                <a:chOff x="4500562" y="3307345"/>
                <a:chExt cx="606028" cy="655055"/>
              </a:xfrm>
            </p:grpSpPr>
            <p:pic>
              <p:nvPicPr>
                <p:cNvPr id="161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1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2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14" name="Group 1613"/>
              <p:cNvGrpSpPr/>
              <p:nvPr/>
            </p:nvGrpSpPr>
            <p:grpSpPr>
              <a:xfrm rot="11083149">
                <a:off x="2111986" y="2053973"/>
                <a:ext cx="606028" cy="655055"/>
                <a:chOff x="4500562" y="3307345"/>
                <a:chExt cx="606028" cy="655055"/>
              </a:xfrm>
            </p:grpSpPr>
            <p:pic>
              <p:nvPicPr>
                <p:cNvPr id="161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1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1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90" name="Group 1489"/>
            <p:cNvGrpSpPr/>
            <p:nvPr/>
          </p:nvGrpSpPr>
          <p:grpSpPr>
            <a:xfrm rot="15168628">
              <a:off x="17689" y="2467714"/>
              <a:ext cx="2131110" cy="1864300"/>
              <a:chOff x="2111986" y="2053973"/>
              <a:chExt cx="2131110" cy="1864300"/>
            </a:xfrm>
          </p:grpSpPr>
          <p:grpSp>
            <p:nvGrpSpPr>
              <p:cNvPr id="1595" name="Group 1594"/>
              <p:cNvGrpSpPr/>
              <p:nvPr/>
            </p:nvGrpSpPr>
            <p:grpSpPr>
              <a:xfrm rot="15809721">
                <a:off x="3612555" y="3287731"/>
                <a:ext cx="606028" cy="655055"/>
                <a:chOff x="4500562" y="3307345"/>
                <a:chExt cx="606028" cy="655055"/>
              </a:xfrm>
            </p:grpSpPr>
            <p:pic>
              <p:nvPicPr>
                <p:cNvPr id="160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0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1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96" name="Group 1595"/>
              <p:cNvGrpSpPr/>
              <p:nvPr/>
            </p:nvGrpSpPr>
            <p:grpSpPr>
              <a:xfrm rot="14349103">
                <a:off x="3337096" y="2645517"/>
                <a:ext cx="606028" cy="655055"/>
                <a:chOff x="4500562" y="3307345"/>
                <a:chExt cx="606028" cy="655055"/>
              </a:xfrm>
            </p:grpSpPr>
            <p:pic>
              <p:nvPicPr>
                <p:cNvPr id="160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0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0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97" name="Group 1596"/>
              <p:cNvGrpSpPr/>
              <p:nvPr/>
            </p:nvGrpSpPr>
            <p:grpSpPr>
              <a:xfrm rot="12968614">
                <a:off x="2848215" y="2242588"/>
                <a:ext cx="606028" cy="655055"/>
                <a:chOff x="4500562" y="3307345"/>
                <a:chExt cx="606028" cy="655055"/>
              </a:xfrm>
            </p:grpSpPr>
            <p:pic>
              <p:nvPicPr>
                <p:cNvPr id="160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0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0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98" name="Group 1597"/>
              <p:cNvGrpSpPr/>
              <p:nvPr/>
            </p:nvGrpSpPr>
            <p:grpSpPr>
              <a:xfrm rot="11083149">
                <a:off x="2111986" y="2053973"/>
                <a:ext cx="606028" cy="655055"/>
                <a:chOff x="4500562" y="3307345"/>
                <a:chExt cx="606028" cy="655055"/>
              </a:xfrm>
            </p:grpSpPr>
            <p:pic>
              <p:nvPicPr>
                <p:cNvPr id="159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0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0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91" name="Group 1490"/>
            <p:cNvGrpSpPr/>
            <p:nvPr/>
          </p:nvGrpSpPr>
          <p:grpSpPr>
            <a:xfrm>
              <a:off x="-1532984" y="2076410"/>
              <a:ext cx="2994631" cy="2273494"/>
              <a:chOff x="-1532984" y="2076410"/>
              <a:chExt cx="2994631" cy="2273494"/>
            </a:xfrm>
          </p:grpSpPr>
          <p:grpSp>
            <p:nvGrpSpPr>
              <p:cNvPr id="1544" name="Group 1543"/>
              <p:cNvGrpSpPr/>
              <p:nvPr/>
            </p:nvGrpSpPr>
            <p:grpSpPr>
              <a:xfrm rot="15168628">
                <a:off x="-536058" y="2263386"/>
                <a:ext cx="2131110" cy="1864300"/>
                <a:chOff x="2111986" y="2053973"/>
                <a:chExt cx="2131110" cy="1864300"/>
              </a:xfrm>
            </p:grpSpPr>
            <p:grpSp>
              <p:nvGrpSpPr>
                <p:cNvPr id="1579" name="Group 1578"/>
                <p:cNvGrpSpPr/>
                <p:nvPr/>
              </p:nvGrpSpPr>
              <p:grpSpPr>
                <a:xfrm rot="15809721">
                  <a:off x="3612555" y="3287731"/>
                  <a:ext cx="606028" cy="655055"/>
                  <a:chOff x="4500562" y="3307345"/>
                  <a:chExt cx="606028" cy="655055"/>
                </a:xfrm>
              </p:grpSpPr>
              <p:pic>
                <p:nvPicPr>
                  <p:cNvPr id="159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9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9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80" name="Group 1579"/>
                <p:cNvGrpSpPr/>
                <p:nvPr/>
              </p:nvGrpSpPr>
              <p:grpSpPr>
                <a:xfrm rot="14349103">
                  <a:off x="3337096" y="2645517"/>
                  <a:ext cx="606028" cy="655055"/>
                  <a:chOff x="4500562" y="3307345"/>
                  <a:chExt cx="606028" cy="655055"/>
                </a:xfrm>
              </p:grpSpPr>
              <p:pic>
                <p:nvPicPr>
                  <p:cNvPr id="158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9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9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81" name="Group 1580"/>
                <p:cNvGrpSpPr/>
                <p:nvPr/>
              </p:nvGrpSpPr>
              <p:grpSpPr>
                <a:xfrm rot="12968614">
                  <a:off x="2848215" y="2242588"/>
                  <a:ext cx="606028" cy="655055"/>
                  <a:chOff x="4500562" y="3307345"/>
                  <a:chExt cx="606028" cy="655055"/>
                </a:xfrm>
              </p:grpSpPr>
              <p:pic>
                <p:nvPicPr>
                  <p:cNvPr id="158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8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8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82" name="Group 1581"/>
                <p:cNvGrpSpPr/>
                <p:nvPr/>
              </p:nvGrpSpPr>
              <p:grpSpPr>
                <a:xfrm rot="11083149">
                  <a:off x="2111986" y="2053973"/>
                  <a:ext cx="606028" cy="655055"/>
                  <a:chOff x="4500562" y="3307345"/>
                  <a:chExt cx="606028" cy="655055"/>
                </a:xfrm>
              </p:grpSpPr>
              <p:pic>
                <p:nvPicPr>
                  <p:cNvPr id="158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8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8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545" name="Group 1544"/>
              <p:cNvGrpSpPr/>
              <p:nvPr/>
            </p:nvGrpSpPr>
            <p:grpSpPr>
              <a:xfrm rot="15168628">
                <a:off x="-1071832" y="2352199"/>
                <a:ext cx="2131110" cy="1864300"/>
                <a:chOff x="2111986" y="2053973"/>
                <a:chExt cx="2131110" cy="1864300"/>
              </a:xfrm>
            </p:grpSpPr>
            <p:grpSp>
              <p:nvGrpSpPr>
                <p:cNvPr id="1563" name="Group 1562"/>
                <p:cNvGrpSpPr/>
                <p:nvPr/>
              </p:nvGrpSpPr>
              <p:grpSpPr>
                <a:xfrm rot="15809721">
                  <a:off x="3612555" y="3287731"/>
                  <a:ext cx="606028" cy="655055"/>
                  <a:chOff x="4500562" y="3307345"/>
                  <a:chExt cx="606028" cy="655055"/>
                </a:xfrm>
              </p:grpSpPr>
              <p:pic>
                <p:nvPicPr>
                  <p:cNvPr id="157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7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7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64" name="Group 1563"/>
                <p:cNvGrpSpPr/>
                <p:nvPr/>
              </p:nvGrpSpPr>
              <p:grpSpPr>
                <a:xfrm rot="14349103">
                  <a:off x="3337096" y="2645517"/>
                  <a:ext cx="606028" cy="655055"/>
                  <a:chOff x="4500562" y="3307345"/>
                  <a:chExt cx="606028" cy="655055"/>
                </a:xfrm>
              </p:grpSpPr>
              <p:pic>
                <p:nvPicPr>
                  <p:cNvPr id="157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7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7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65" name="Group 1564"/>
                <p:cNvGrpSpPr/>
                <p:nvPr/>
              </p:nvGrpSpPr>
              <p:grpSpPr>
                <a:xfrm rot="12968614">
                  <a:off x="2848215" y="2242588"/>
                  <a:ext cx="606028" cy="655055"/>
                  <a:chOff x="4500562" y="3307345"/>
                  <a:chExt cx="606028" cy="655055"/>
                </a:xfrm>
              </p:grpSpPr>
              <p:pic>
                <p:nvPicPr>
                  <p:cNvPr id="157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7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7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66" name="Group 1565"/>
                <p:cNvGrpSpPr/>
                <p:nvPr/>
              </p:nvGrpSpPr>
              <p:grpSpPr>
                <a:xfrm rot="11083149">
                  <a:off x="2111986" y="2053973"/>
                  <a:ext cx="606028" cy="655055"/>
                  <a:chOff x="4500562" y="3307345"/>
                  <a:chExt cx="606028" cy="655055"/>
                </a:xfrm>
              </p:grpSpPr>
              <p:pic>
                <p:nvPicPr>
                  <p:cNvPr id="156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6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6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546" name="Group 1545"/>
              <p:cNvGrpSpPr/>
              <p:nvPr/>
            </p:nvGrpSpPr>
            <p:grpSpPr>
              <a:xfrm rot="15168628">
                <a:off x="-1666389" y="2209815"/>
                <a:ext cx="2131110" cy="1864300"/>
                <a:chOff x="2111986" y="2053973"/>
                <a:chExt cx="2131110" cy="1864300"/>
              </a:xfrm>
            </p:grpSpPr>
            <p:grpSp>
              <p:nvGrpSpPr>
                <p:cNvPr id="1547" name="Group 1546"/>
                <p:cNvGrpSpPr/>
                <p:nvPr/>
              </p:nvGrpSpPr>
              <p:grpSpPr>
                <a:xfrm rot="15809721">
                  <a:off x="3612555" y="3287731"/>
                  <a:ext cx="606028" cy="655055"/>
                  <a:chOff x="4500562" y="3307345"/>
                  <a:chExt cx="606028" cy="655055"/>
                </a:xfrm>
              </p:grpSpPr>
              <p:pic>
                <p:nvPicPr>
                  <p:cNvPr id="156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6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6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48" name="Group 1547"/>
                <p:cNvGrpSpPr/>
                <p:nvPr/>
              </p:nvGrpSpPr>
              <p:grpSpPr>
                <a:xfrm rot="14349103">
                  <a:off x="3337096" y="2645517"/>
                  <a:ext cx="606028" cy="655055"/>
                  <a:chOff x="4500562" y="3307345"/>
                  <a:chExt cx="606028" cy="655055"/>
                </a:xfrm>
              </p:grpSpPr>
              <p:pic>
                <p:nvPicPr>
                  <p:cNvPr id="155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5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5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49" name="Group 1548"/>
                <p:cNvGrpSpPr/>
                <p:nvPr/>
              </p:nvGrpSpPr>
              <p:grpSpPr>
                <a:xfrm rot="12968614">
                  <a:off x="2848215" y="2242588"/>
                  <a:ext cx="606028" cy="655055"/>
                  <a:chOff x="4500562" y="3307345"/>
                  <a:chExt cx="606028" cy="655055"/>
                </a:xfrm>
              </p:grpSpPr>
              <p:pic>
                <p:nvPicPr>
                  <p:cNvPr id="155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5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5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50" name="Group 1549"/>
                <p:cNvGrpSpPr/>
                <p:nvPr/>
              </p:nvGrpSpPr>
              <p:grpSpPr>
                <a:xfrm rot="11083149">
                  <a:off x="2111986" y="2053973"/>
                  <a:ext cx="606028" cy="655055"/>
                  <a:chOff x="4500562" y="3307345"/>
                  <a:chExt cx="606028" cy="655055"/>
                </a:xfrm>
              </p:grpSpPr>
              <p:pic>
                <p:nvPicPr>
                  <p:cNvPr id="155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5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5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1492" name="Group 1491"/>
            <p:cNvGrpSpPr/>
            <p:nvPr/>
          </p:nvGrpSpPr>
          <p:grpSpPr>
            <a:xfrm>
              <a:off x="-1380584" y="2228810"/>
              <a:ext cx="2994631" cy="2273494"/>
              <a:chOff x="-1532984" y="2076410"/>
              <a:chExt cx="2994631" cy="2273494"/>
            </a:xfrm>
          </p:grpSpPr>
          <p:grpSp>
            <p:nvGrpSpPr>
              <p:cNvPr id="1493" name="Group 1492"/>
              <p:cNvGrpSpPr/>
              <p:nvPr/>
            </p:nvGrpSpPr>
            <p:grpSpPr>
              <a:xfrm rot="15168628">
                <a:off x="-536058" y="2263386"/>
                <a:ext cx="2131110" cy="1864300"/>
                <a:chOff x="2111986" y="2053973"/>
                <a:chExt cx="2131110" cy="1864300"/>
              </a:xfrm>
            </p:grpSpPr>
            <p:grpSp>
              <p:nvGrpSpPr>
                <p:cNvPr id="1528" name="Group 1527"/>
                <p:cNvGrpSpPr/>
                <p:nvPr/>
              </p:nvGrpSpPr>
              <p:grpSpPr>
                <a:xfrm rot="15809721">
                  <a:off x="3612555" y="3287731"/>
                  <a:ext cx="606028" cy="655055"/>
                  <a:chOff x="4500562" y="3307345"/>
                  <a:chExt cx="606028" cy="655055"/>
                </a:xfrm>
              </p:grpSpPr>
              <p:pic>
                <p:nvPicPr>
                  <p:cNvPr id="154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4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4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29" name="Group 1528"/>
                <p:cNvGrpSpPr/>
                <p:nvPr/>
              </p:nvGrpSpPr>
              <p:grpSpPr>
                <a:xfrm rot="14349103">
                  <a:off x="3337096" y="2645517"/>
                  <a:ext cx="606028" cy="655055"/>
                  <a:chOff x="4500562" y="3307345"/>
                  <a:chExt cx="606028" cy="655055"/>
                </a:xfrm>
              </p:grpSpPr>
              <p:pic>
                <p:nvPicPr>
                  <p:cNvPr id="153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3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4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30" name="Group 1529"/>
                <p:cNvGrpSpPr/>
                <p:nvPr/>
              </p:nvGrpSpPr>
              <p:grpSpPr>
                <a:xfrm rot="12968614">
                  <a:off x="2848215" y="2242588"/>
                  <a:ext cx="606028" cy="655055"/>
                  <a:chOff x="4500562" y="3307345"/>
                  <a:chExt cx="606028" cy="655055"/>
                </a:xfrm>
              </p:grpSpPr>
              <p:pic>
                <p:nvPicPr>
                  <p:cNvPr id="153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3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3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31" name="Group 1530"/>
                <p:cNvGrpSpPr/>
                <p:nvPr/>
              </p:nvGrpSpPr>
              <p:grpSpPr>
                <a:xfrm rot="11083149">
                  <a:off x="2111986" y="2053973"/>
                  <a:ext cx="606028" cy="655055"/>
                  <a:chOff x="4500562" y="3307345"/>
                  <a:chExt cx="606028" cy="655055"/>
                </a:xfrm>
              </p:grpSpPr>
              <p:pic>
                <p:nvPicPr>
                  <p:cNvPr id="153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3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3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94" name="Group 1493"/>
              <p:cNvGrpSpPr/>
              <p:nvPr/>
            </p:nvGrpSpPr>
            <p:grpSpPr>
              <a:xfrm rot="15168628">
                <a:off x="-1071832" y="2352199"/>
                <a:ext cx="2131110" cy="1864300"/>
                <a:chOff x="2111986" y="2053973"/>
                <a:chExt cx="2131110" cy="1864300"/>
              </a:xfrm>
            </p:grpSpPr>
            <p:grpSp>
              <p:nvGrpSpPr>
                <p:cNvPr id="1512" name="Group 1511"/>
                <p:cNvGrpSpPr/>
                <p:nvPr/>
              </p:nvGrpSpPr>
              <p:grpSpPr>
                <a:xfrm rot="15809721">
                  <a:off x="3612555" y="3287731"/>
                  <a:ext cx="606028" cy="655055"/>
                  <a:chOff x="4500562" y="3307345"/>
                  <a:chExt cx="606028" cy="655055"/>
                </a:xfrm>
              </p:grpSpPr>
              <p:pic>
                <p:nvPicPr>
                  <p:cNvPr id="152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2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2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13" name="Group 1512"/>
                <p:cNvGrpSpPr/>
                <p:nvPr/>
              </p:nvGrpSpPr>
              <p:grpSpPr>
                <a:xfrm rot="14349103">
                  <a:off x="3337096" y="2645517"/>
                  <a:ext cx="606028" cy="655055"/>
                  <a:chOff x="4500562" y="3307345"/>
                  <a:chExt cx="606028" cy="655055"/>
                </a:xfrm>
              </p:grpSpPr>
              <p:pic>
                <p:nvPicPr>
                  <p:cNvPr id="152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2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2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14" name="Group 1513"/>
                <p:cNvGrpSpPr/>
                <p:nvPr/>
              </p:nvGrpSpPr>
              <p:grpSpPr>
                <a:xfrm rot="12968614">
                  <a:off x="2848215" y="2242588"/>
                  <a:ext cx="606028" cy="655055"/>
                  <a:chOff x="4500562" y="3307345"/>
                  <a:chExt cx="606028" cy="655055"/>
                </a:xfrm>
              </p:grpSpPr>
              <p:pic>
                <p:nvPicPr>
                  <p:cNvPr id="151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2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2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15" name="Group 1514"/>
                <p:cNvGrpSpPr/>
                <p:nvPr/>
              </p:nvGrpSpPr>
              <p:grpSpPr>
                <a:xfrm rot="11083149">
                  <a:off x="2111986" y="2053973"/>
                  <a:ext cx="606028" cy="655055"/>
                  <a:chOff x="4500562" y="3307345"/>
                  <a:chExt cx="606028" cy="655055"/>
                </a:xfrm>
              </p:grpSpPr>
              <p:pic>
                <p:nvPicPr>
                  <p:cNvPr id="151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1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1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95" name="Group 1494"/>
              <p:cNvGrpSpPr/>
              <p:nvPr/>
            </p:nvGrpSpPr>
            <p:grpSpPr>
              <a:xfrm rot="15168628">
                <a:off x="-1666389" y="2209815"/>
                <a:ext cx="2131110" cy="1864300"/>
                <a:chOff x="2111986" y="2053973"/>
                <a:chExt cx="2131110" cy="1864300"/>
              </a:xfrm>
            </p:grpSpPr>
            <p:grpSp>
              <p:nvGrpSpPr>
                <p:cNvPr id="1496" name="Group 1495"/>
                <p:cNvGrpSpPr/>
                <p:nvPr/>
              </p:nvGrpSpPr>
              <p:grpSpPr>
                <a:xfrm rot="15809721">
                  <a:off x="3612555" y="3287731"/>
                  <a:ext cx="606028" cy="655055"/>
                  <a:chOff x="4500562" y="3307345"/>
                  <a:chExt cx="606028" cy="655055"/>
                </a:xfrm>
              </p:grpSpPr>
              <p:pic>
                <p:nvPicPr>
                  <p:cNvPr id="150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1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1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97" name="Group 1496"/>
                <p:cNvGrpSpPr/>
                <p:nvPr/>
              </p:nvGrpSpPr>
              <p:grpSpPr>
                <a:xfrm rot="14349103">
                  <a:off x="3337096" y="2645517"/>
                  <a:ext cx="606028" cy="655055"/>
                  <a:chOff x="4500562" y="3307345"/>
                  <a:chExt cx="606028" cy="655055"/>
                </a:xfrm>
              </p:grpSpPr>
              <p:pic>
                <p:nvPicPr>
                  <p:cNvPr id="150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0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0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98" name="Group 1497"/>
                <p:cNvGrpSpPr/>
                <p:nvPr/>
              </p:nvGrpSpPr>
              <p:grpSpPr>
                <a:xfrm rot="12968614">
                  <a:off x="2848215" y="2242588"/>
                  <a:ext cx="606028" cy="655055"/>
                  <a:chOff x="4500562" y="3307345"/>
                  <a:chExt cx="606028" cy="655055"/>
                </a:xfrm>
              </p:grpSpPr>
              <p:pic>
                <p:nvPicPr>
                  <p:cNvPr id="150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0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0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99" name="Group 1498"/>
                <p:cNvGrpSpPr/>
                <p:nvPr/>
              </p:nvGrpSpPr>
              <p:grpSpPr>
                <a:xfrm rot="11083149">
                  <a:off x="2111986" y="2053973"/>
                  <a:ext cx="606028" cy="655055"/>
                  <a:chOff x="4500562" y="3307345"/>
                  <a:chExt cx="606028" cy="655055"/>
                </a:xfrm>
              </p:grpSpPr>
              <p:pic>
                <p:nvPicPr>
                  <p:cNvPr id="150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50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50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1627" name="Group 1626"/>
          <p:cNvGrpSpPr/>
          <p:nvPr/>
        </p:nvGrpSpPr>
        <p:grpSpPr>
          <a:xfrm rot="1007160" flipV="1">
            <a:off x="-1834117" y="1826378"/>
            <a:ext cx="2724400" cy="1793734"/>
            <a:chOff x="-1532984" y="2076410"/>
            <a:chExt cx="3946208" cy="2425894"/>
          </a:xfrm>
        </p:grpSpPr>
        <p:grpSp>
          <p:nvGrpSpPr>
            <p:cNvPr id="1628" name="Group 1627"/>
            <p:cNvGrpSpPr/>
            <p:nvPr/>
          </p:nvGrpSpPr>
          <p:grpSpPr>
            <a:xfrm rot="15930333">
              <a:off x="415519" y="2391384"/>
              <a:ext cx="2131110" cy="1864300"/>
              <a:chOff x="2111986" y="2053973"/>
              <a:chExt cx="2131110" cy="1864300"/>
            </a:xfrm>
          </p:grpSpPr>
          <p:grpSp>
            <p:nvGrpSpPr>
              <p:cNvPr id="1750" name="Group 1749"/>
              <p:cNvGrpSpPr/>
              <p:nvPr/>
            </p:nvGrpSpPr>
            <p:grpSpPr>
              <a:xfrm rot="15809721">
                <a:off x="3612555" y="3287731"/>
                <a:ext cx="606028" cy="655055"/>
                <a:chOff x="4500562" y="3307345"/>
                <a:chExt cx="606028" cy="655055"/>
              </a:xfrm>
            </p:grpSpPr>
            <p:pic>
              <p:nvPicPr>
                <p:cNvPr id="176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6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6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51" name="Group 1750"/>
              <p:cNvGrpSpPr/>
              <p:nvPr/>
            </p:nvGrpSpPr>
            <p:grpSpPr>
              <a:xfrm rot="14349103">
                <a:off x="3337096" y="2645517"/>
                <a:ext cx="606028" cy="655055"/>
                <a:chOff x="4500562" y="3307345"/>
                <a:chExt cx="606028" cy="655055"/>
              </a:xfrm>
            </p:grpSpPr>
            <p:pic>
              <p:nvPicPr>
                <p:cNvPr id="176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6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6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52" name="Group 1751"/>
              <p:cNvGrpSpPr/>
              <p:nvPr/>
            </p:nvGrpSpPr>
            <p:grpSpPr>
              <a:xfrm rot="12968614">
                <a:off x="2848215" y="2242588"/>
                <a:ext cx="606028" cy="655055"/>
                <a:chOff x="4500562" y="3307345"/>
                <a:chExt cx="606028" cy="655055"/>
              </a:xfrm>
            </p:grpSpPr>
            <p:pic>
              <p:nvPicPr>
                <p:cNvPr id="175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5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5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53" name="Group 1752"/>
              <p:cNvGrpSpPr/>
              <p:nvPr/>
            </p:nvGrpSpPr>
            <p:grpSpPr>
              <a:xfrm rot="11083149">
                <a:off x="2111986" y="2053973"/>
                <a:ext cx="606028" cy="655055"/>
                <a:chOff x="4500562" y="3307345"/>
                <a:chExt cx="606028" cy="655055"/>
              </a:xfrm>
            </p:grpSpPr>
            <p:pic>
              <p:nvPicPr>
                <p:cNvPr id="175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5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5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29" name="Group 1628"/>
            <p:cNvGrpSpPr/>
            <p:nvPr/>
          </p:nvGrpSpPr>
          <p:grpSpPr>
            <a:xfrm rot="15168628">
              <a:off x="17689" y="2467714"/>
              <a:ext cx="2131110" cy="1864300"/>
              <a:chOff x="2111986" y="2053973"/>
              <a:chExt cx="2131110" cy="1864300"/>
            </a:xfrm>
          </p:grpSpPr>
          <p:grpSp>
            <p:nvGrpSpPr>
              <p:cNvPr id="1734" name="Group 1733"/>
              <p:cNvGrpSpPr/>
              <p:nvPr/>
            </p:nvGrpSpPr>
            <p:grpSpPr>
              <a:xfrm rot="15809721">
                <a:off x="3612555" y="3287731"/>
                <a:ext cx="606028" cy="655055"/>
                <a:chOff x="4500562" y="3307345"/>
                <a:chExt cx="606028" cy="655055"/>
              </a:xfrm>
            </p:grpSpPr>
            <p:pic>
              <p:nvPicPr>
                <p:cNvPr id="174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4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4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35" name="Group 1734"/>
              <p:cNvGrpSpPr/>
              <p:nvPr/>
            </p:nvGrpSpPr>
            <p:grpSpPr>
              <a:xfrm rot="14349103">
                <a:off x="3337096" y="2645517"/>
                <a:ext cx="606028" cy="655055"/>
                <a:chOff x="4500562" y="3307345"/>
                <a:chExt cx="606028" cy="655055"/>
              </a:xfrm>
            </p:grpSpPr>
            <p:pic>
              <p:nvPicPr>
                <p:cNvPr id="174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4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4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36" name="Group 1735"/>
              <p:cNvGrpSpPr/>
              <p:nvPr/>
            </p:nvGrpSpPr>
            <p:grpSpPr>
              <a:xfrm rot="12968614">
                <a:off x="2848215" y="2242588"/>
                <a:ext cx="606028" cy="655055"/>
                <a:chOff x="4500562" y="3307345"/>
                <a:chExt cx="606028" cy="655055"/>
              </a:xfrm>
            </p:grpSpPr>
            <p:pic>
              <p:nvPicPr>
                <p:cNvPr id="174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4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4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37" name="Group 1736"/>
              <p:cNvGrpSpPr/>
              <p:nvPr/>
            </p:nvGrpSpPr>
            <p:grpSpPr>
              <a:xfrm rot="11083149">
                <a:off x="2111986" y="2053973"/>
                <a:ext cx="606028" cy="655055"/>
                <a:chOff x="4500562" y="3307345"/>
                <a:chExt cx="606028" cy="655055"/>
              </a:xfrm>
            </p:grpSpPr>
            <p:pic>
              <p:nvPicPr>
                <p:cNvPr id="173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3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4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30" name="Group 1629"/>
            <p:cNvGrpSpPr/>
            <p:nvPr/>
          </p:nvGrpSpPr>
          <p:grpSpPr>
            <a:xfrm>
              <a:off x="-1532984" y="2076410"/>
              <a:ext cx="2994631" cy="2273494"/>
              <a:chOff x="-1532984" y="2076410"/>
              <a:chExt cx="2994631" cy="2273494"/>
            </a:xfrm>
          </p:grpSpPr>
          <p:grpSp>
            <p:nvGrpSpPr>
              <p:cNvPr id="1683" name="Group 1682"/>
              <p:cNvGrpSpPr/>
              <p:nvPr/>
            </p:nvGrpSpPr>
            <p:grpSpPr>
              <a:xfrm rot="15168628">
                <a:off x="-536058" y="2263386"/>
                <a:ext cx="2131110" cy="1864300"/>
                <a:chOff x="2111986" y="2053973"/>
                <a:chExt cx="2131110" cy="1864300"/>
              </a:xfrm>
            </p:grpSpPr>
            <p:grpSp>
              <p:nvGrpSpPr>
                <p:cNvPr id="1718" name="Group 1717"/>
                <p:cNvGrpSpPr/>
                <p:nvPr/>
              </p:nvGrpSpPr>
              <p:grpSpPr>
                <a:xfrm rot="15809721">
                  <a:off x="3612555" y="3287731"/>
                  <a:ext cx="606028" cy="655055"/>
                  <a:chOff x="4500562" y="3307345"/>
                  <a:chExt cx="606028" cy="655055"/>
                </a:xfrm>
              </p:grpSpPr>
              <p:pic>
                <p:nvPicPr>
                  <p:cNvPr id="173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3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3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19" name="Group 1718"/>
                <p:cNvGrpSpPr/>
                <p:nvPr/>
              </p:nvGrpSpPr>
              <p:grpSpPr>
                <a:xfrm rot="14349103">
                  <a:off x="3337096" y="2645517"/>
                  <a:ext cx="606028" cy="655055"/>
                  <a:chOff x="4500562" y="3307345"/>
                  <a:chExt cx="606028" cy="655055"/>
                </a:xfrm>
              </p:grpSpPr>
              <p:pic>
                <p:nvPicPr>
                  <p:cNvPr id="172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2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3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20" name="Group 1719"/>
                <p:cNvGrpSpPr/>
                <p:nvPr/>
              </p:nvGrpSpPr>
              <p:grpSpPr>
                <a:xfrm rot="12968614">
                  <a:off x="2848215" y="2242588"/>
                  <a:ext cx="606028" cy="655055"/>
                  <a:chOff x="4500562" y="3307345"/>
                  <a:chExt cx="606028" cy="655055"/>
                </a:xfrm>
              </p:grpSpPr>
              <p:pic>
                <p:nvPicPr>
                  <p:cNvPr id="172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2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2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21" name="Group 1720"/>
                <p:cNvGrpSpPr/>
                <p:nvPr/>
              </p:nvGrpSpPr>
              <p:grpSpPr>
                <a:xfrm rot="11083149">
                  <a:off x="2111986" y="2053973"/>
                  <a:ext cx="606028" cy="655055"/>
                  <a:chOff x="4500562" y="3307345"/>
                  <a:chExt cx="606028" cy="655055"/>
                </a:xfrm>
              </p:grpSpPr>
              <p:pic>
                <p:nvPicPr>
                  <p:cNvPr id="172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2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2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84" name="Group 1683"/>
              <p:cNvGrpSpPr/>
              <p:nvPr/>
            </p:nvGrpSpPr>
            <p:grpSpPr>
              <a:xfrm rot="15168628">
                <a:off x="-1071832" y="2352199"/>
                <a:ext cx="2131110" cy="1864300"/>
                <a:chOff x="2111986" y="2053973"/>
                <a:chExt cx="2131110" cy="1864300"/>
              </a:xfrm>
            </p:grpSpPr>
            <p:grpSp>
              <p:nvGrpSpPr>
                <p:cNvPr id="1702" name="Group 1701"/>
                <p:cNvGrpSpPr/>
                <p:nvPr/>
              </p:nvGrpSpPr>
              <p:grpSpPr>
                <a:xfrm rot="15809721">
                  <a:off x="3612555" y="3287731"/>
                  <a:ext cx="606028" cy="655055"/>
                  <a:chOff x="4500562" y="3307345"/>
                  <a:chExt cx="606028" cy="655055"/>
                </a:xfrm>
              </p:grpSpPr>
              <p:pic>
                <p:nvPicPr>
                  <p:cNvPr id="171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1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1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03" name="Group 1702"/>
                <p:cNvGrpSpPr/>
                <p:nvPr/>
              </p:nvGrpSpPr>
              <p:grpSpPr>
                <a:xfrm rot="14349103">
                  <a:off x="3337096" y="2645517"/>
                  <a:ext cx="606028" cy="655055"/>
                  <a:chOff x="4500562" y="3307345"/>
                  <a:chExt cx="606028" cy="655055"/>
                </a:xfrm>
              </p:grpSpPr>
              <p:pic>
                <p:nvPicPr>
                  <p:cNvPr id="171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1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1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04" name="Group 1703"/>
                <p:cNvGrpSpPr/>
                <p:nvPr/>
              </p:nvGrpSpPr>
              <p:grpSpPr>
                <a:xfrm rot="12968614">
                  <a:off x="2848215" y="2242588"/>
                  <a:ext cx="606028" cy="655055"/>
                  <a:chOff x="4500562" y="3307345"/>
                  <a:chExt cx="606028" cy="655055"/>
                </a:xfrm>
              </p:grpSpPr>
              <p:pic>
                <p:nvPicPr>
                  <p:cNvPr id="170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1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1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05" name="Group 1704"/>
                <p:cNvGrpSpPr/>
                <p:nvPr/>
              </p:nvGrpSpPr>
              <p:grpSpPr>
                <a:xfrm rot="11083149">
                  <a:off x="2111986" y="2053973"/>
                  <a:ext cx="606028" cy="655055"/>
                  <a:chOff x="4500562" y="3307345"/>
                  <a:chExt cx="606028" cy="655055"/>
                </a:xfrm>
              </p:grpSpPr>
              <p:pic>
                <p:nvPicPr>
                  <p:cNvPr id="170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0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0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85" name="Group 1684"/>
              <p:cNvGrpSpPr/>
              <p:nvPr/>
            </p:nvGrpSpPr>
            <p:grpSpPr>
              <a:xfrm rot="15168628">
                <a:off x="-1666389" y="2209815"/>
                <a:ext cx="2131110" cy="1864300"/>
                <a:chOff x="2111986" y="2053973"/>
                <a:chExt cx="2131110" cy="1864300"/>
              </a:xfrm>
            </p:grpSpPr>
            <p:grpSp>
              <p:nvGrpSpPr>
                <p:cNvPr id="1686" name="Group 1685"/>
                <p:cNvGrpSpPr/>
                <p:nvPr/>
              </p:nvGrpSpPr>
              <p:grpSpPr>
                <a:xfrm rot="15809721">
                  <a:off x="3612555" y="3287731"/>
                  <a:ext cx="606028" cy="655055"/>
                  <a:chOff x="4500562" y="3307345"/>
                  <a:chExt cx="606028" cy="655055"/>
                </a:xfrm>
              </p:grpSpPr>
              <p:pic>
                <p:nvPicPr>
                  <p:cNvPr id="169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0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0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87" name="Group 1686"/>
                <p:cNvGrpSpPr/>
                <p:nvPr/>
              </p:nvGrpSpPr>
              <p:grpSpPr>
                <a:xfrm rot="14349103">
                  <a:off x="3337096" y="2645517"/>
                  <a:ext cx="606028" cy="655055"/>
                  <a:chOff x="4500562" y="3307345"/>
                  <a:chExt cx="606028" cy="655055"/>
                </a:xfrm>
              </p:grpSpPr>
              <p:pic>
                <p:nvPicPr>
                  <p:cNvPr id="169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9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9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88" name="Group 1687"/>
                <p:cNvGrpSpPr/>
                <p:nvPr/>
              </p:nvGrpSpPr>
              <p:grpSpPr>
                <a:xfrm rot="12968614">
                  <a:off x="2848215" y="2242588"/>
                  <a:ext cx="606028" cy="655055"/>
                  <a:chOff x="4500562" y="3307345"/>
                  <a:chExt cx="606028" cy="655055"/>
                </a:xfrm>
              </p:grpSpPr>
              <p:pic>
                <p:nvPicPr>
                  <p:cNvPr id="169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9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9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89" name="Group 1688"/>
                <p:cNvGrpSpPr/>
                <p:nvPr/>
              </p:nvGrpSpPr>
              <p:grpSpPr>
                <a:xfrm rot="11083149">
                  <a:off x="2111986" y="2053973"/>
                  <a:ext cx="606028" cy="655055"/>
                  <a:chOff x="4500562" y="3307345"/>
                  <a:chExt cx="606028" cy="655055"/>
                </a:xfrm>
              </p:grpSpPr>
              <p:pic>
                <p:nvPicPr>
                  <p:cNvPr id="169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9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9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1631" name="Group 1630"/>
            <p:cNvGrpSpPr/>
            <p:nvPr/>
          </p:nvGrpSpPr>
          <p:grpSpPr>
            <a:xfrm>
              <a:off x="-1380584" y="2228810"/>
              <a:ext cx="2994631" cy="2273494"/>
              <a:chOff x="-1532984" y="2076410"/>
              <a:chExt cx="2994631" cy="2273494"/>
            </a:xfrm>
          </p:grpSpPr>
          <p:grpSp>
            <p:nvGrpSpPr>
              <p:cNvPr id="1632" name="Group 1631"/>
              <p:cNvGrpSpPr/>
              <p:nvPr/>
            </p:nvGrpSpPr>
            <p:grpSpPr>
              <a:xfrm rot="15168628">
                <a:off x="-536058" y="2263386"/>
                <a:ext cx="2131110" cy="1864300"/>
                <a:chOff x="2111986" y="2053973"/>
                <a:chExt cx="2131110" cy="1864300"/>
              </a:xfrm>
            </p:grpSpPr>
            <p:grpSp>
              <p:nvGrpSpPr>
                <p:cNvPr id="1667" name="Group 1666"/>
                <p:cNvGrpSpPr/>
                <p:nvPr/>
              </p:nvGrpSpPr>
              <p:grpSpPr>
                <a:xfrm rot="15809721">
                  <a:off x="3612555" y="3287731"/>
                  <a:ext cx="606028" cy="655055"/>
                  <a:chOff x="4500562" y="3307345"/>
                  <a:chExt cx="606028" cy="655055"/>
                </a:xfrm>
              </p:grpSpPr>
              <p:pic>
                <p:nvPicPr>
                  <p:cNvPr id="168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8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8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68" name="Group 1667"/>
                <p:cNvGrpSpPr/>
                <p:nvPr/>
              </p:nvGrpSpPr>
              <p:grpSpPr>
                <a:xfrm rot="14349103">
                  <a:off x="3337096" y="2645517"/>
                  <a:ext cx="606028" cy="655055"/>
                  <a:chOff x="4500562" y="3307345"/>
                  <a:chExt cx="606028" cy="655055"/>
                </a:xfrm>
              </p:grpSpPr>
              <p:pic>
                <p:nvPicPr>
                  <p:cNvPr id="167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7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7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69" name="Group 1668"/>
                <p:cNvGrpSpPr/>
                <p:nvPr/>
              </p:nvGrpSpPr>
              <p:grpSpPr>
                <a:xfrm rot="12968614">
                  <a:off x="2848215" y="2242588"/>
                  <a:ext cx="606028" cy="655055"/>
                  <a:chOff x="4500562" y="3307345"/>
                  <a:chExt cx="606028" cy="655055"/>
                </a:xfrm>
              </p:grpSpPr>
              <p:pic>
                <p:nvPicPr>
                  <p:cNvPr id="167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7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7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70" name="Group 1669"/>
                <p:cNvGrpSpPr/>
                <p:nvPr/>
              </p:nvGrpSpPr>
              <p:grpSpPr>
                <a:xfrm rot="11083149">
                  <a:off x="2111986" y="2053973"/>
                  <a:ext cx="606028" cy="655055"/>
                  <a:chOff x="4500562" y="3307345"/>
                  <a:chExt cx="606028" cy="655055"/>
                </a:xfrm>
              </p:grpSpPr>
              <p:pic>
                <p:nvPicPr>
                  <p:cNvPr id="167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7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7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33" name="Group 1632"/>
              <p:cNvGrpSpPr/>
              <p:nvPr/>
            </p:nvGrpSpPr>
            <p:grpSpPr>
              <a:xfrm rot="15168628">
                <a:off x="-1071832" y="2352199"/>
                <a:ext cx="2131110" cy="1864300"/>
                <a:chOff x="2111986" y="2053973"/>
                <a:chExt cx="2131110" cy="1864300"/>
              </a:xfrm>
            </p:grpSpPr>
            <p:grpSp>
              <p:nvGrpSpPr>
                <p:cNvPr id="1651" name="Group 1650"/>
                <p:cNvGrpSpPr/>
                <p:nvPr/>
              </p:nvGrpSpPr>
              <p:grpSpPr>
                <a:xfrm rot="15809721">
                  <a:off x="3612555" y="3287731"/>
                  <a:ext cx="606028" cy="655055"/>
                  <a:chOff x="4500562" y="3307345"/>
                  <a:chExt cx="606028" cy="655055"/>
                </a:xfrm>
              </p:grpSpPr>
              <p:pic>
                <p:nvPicPr>
                  <p:cNvPr id="166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6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6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52" name="Group 1651"/>
                <p:cNvGrpSpPr/>
                <p:nvPr/>
              </p:nvGrpSpPr>
              <p:grpSpPr>
                <a:xfrm rot="14349103">
                  <a:off x="3337096" y="2645517"/>
                  <a:ext cx="606028" cy="655055"/>
                  <a:chOff x="4500562" y="3307345"/>
                  <a:chExt cx="606028" cy="655055"/>
                </a:xfrm>
              </p:grpSpPr>
              <p:pic>
                <p:nvPicPr>
                  <p:cNvPr id="166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6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6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53" name="Group 1652"/>
                <p:cNvGrpSpPr/>
                <p:nvPr/>
              </p:nvGrpSpPr>
              <p:grpSpPr>
                <a:xfrm rot="12968614">
                  <a:off x="2848215" y="2242588"/>
                  <a:ext cx="606028" cy="655055"/>
                  <a:chOff x="4500562" y="3307345"/>
                  <a:chExt cx="606028" cy="655055"/>
                </a:xfrm>
              </p:grpSpPr>
              <p:pic>
                <p:nvPicPr>
                  <p:cNvPr id="165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5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6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54" name="Group 1653"/>
                <p:cNvGrpSpPr/>
                <p:nvPr/>
              </p:nvGrpSpPr>
              <p:grpSpPr>
                <a:xfrm rot="11083149">
                  <a:off x="2111986" y="2053973"/>
                  <a:ext cx="606028" cy="655055"/>
                  <a:chOff x="4500562" y="3307345"/>
                  <a:chExt cx="606028" cy="655055"/>
                </a:xfrm>
              </p:grpSpPr>
              <p:pic>
                <p:nvPicPr>
                  <p:cNvPr id="165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5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5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34" name="Group 1633"/>
              <p:cNvGrpSpPr/>
              <p:nvPr/>
            </p:nvGrpSpPr>
            <p:grpSpPr>
              <a:xfrm rot="15168628">
                <a:off x="-1666389" y="2209815"/>
                <a:ext cx="2131110" cy="1864300"/>
                <a:chOff x="2111986" y="2053973"/>
                <a:chExt cx="2131110" cy="1864300"/>
              </a:xfrm>
            </p:grpSpPr>
            <p:grpSp>
              <p:nvGrpSpPr>
                <p:cNvPr id="1635" name="Group 1634"/>
                <p:cNvGrpSpPr/>
                <p:nvPr/>
              </p:nvGrpSpPr>
              <p:grpSpPr>
                <a:xfrm rot="15809721">
                  <a:off x="3612555" y="3287731"/>
                  <a:ext cx="606028" cy="655055"/>
                  <a:chOff x="4500562" y="3307345"/>
                  <a:chExt cx="606028" cy="655055"/>
                </a:xfrm>
              </p:grpSpPr>
              <p:pic>
                <p:nvPicPr>
                  <p:cNvPr id="164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4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5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36" name="Group 1635"/>
                <p:cNvGrpSpPr/>
                <p:nvPr/>
              </p:nvGrpSpPr>
              <p:grpSpPr>
                <a:xfrm rot="14349103">
                  <a:off x="3337096" y="2645517"/>
                  <a:ext cx="606028" cy="655055"/>
                  <a:chOff x="4500562" y="3307345"/>
                  <a:chExt cx="606028" cy="655055"/>
                </a:xfrm>
              </p:grpSpPr>
              <p:pic>
                <p:nvPicPr>
                  <p:cNvPr id="164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4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4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37" name="Group 1636"/>
                <p:cNvGrpSpPr/>
                <p:nvPr/>
              </p:nvGrpSpPr>
              <p:grpSpPr>
                <a:xfrm rot="12968614">
                  <a:off x="2848215" y="2242588"/>
                  <a:ext cx="606028" cy="655055"/>
                  <a:chOff x="4500562" y="3307345"/>
                  <a:chExt cx="606028" cy="655055"/>
                </a:xfrm>
              </p:grpSpPr>
              <p:pic>
                <p:nvPicPr>
                  <p:cNvPr id="164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4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4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38" name="Group 1637"/>
                <p:cNvGrpSpPr/>
                <p:nvPr/>
              </p:nvGrpSpPr>
              <p:grpSpPr>
                <a:xfrm rot="11083149">
                  <a:off x="2111986" y="2053973"/>
                  <a:ext cx="606028" cy="655055"/>
                  <a:chOff x="4500562" y="3307345"/>
                  <a:chExt cx="606028" cy="655055"/>
                </a:xfrm>
              </p:grpSpPr>
              <p:pic>
                <p:nvPicPr>
                  <p:cNvPr id="163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64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64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1766" name="Group 1765"/>
          <p:cNvGrpSpPr/>
          <p:nvPr/>
        </p:nvGrpSpPr>
        <p:grpSpPr>
          <a:xfrm rot="4124062">
            <a:off x="1987797" y="5427097"/>
            <a:ext cx="2385243" cy="2216857"/>
            <a:chOff x="-1532984" y="2076410"/>
            <a:chExt cx="3946208" cy="2425894"/>
          </a:xfrm>
        </p:grpSpPr>
        <p:grpSp>
          <p:nvGrpSpPr>
            <p:cNvPr id="1767" name="Group 1766"/>
            <p:cNvGrpSpPr/>
            <p:nvPr/>
          </p:nvGrpSpPr>
          <p:grpSpPr>
            <a:xfrm rot="15930333">
              <a:off x="415519" y="2391384"/>
              <a:ext cx="2131110" cy="1864300"/>
              <a:chOff x="2111986" y="2053973"/>
              <a:chExt cx="2131110" cy="1864300"/>
            </a:xfrm>
          </p:grpSpPr>
          <p:grpSp>
            <p:nvGrpSpPr>
              <p:cNvPr id="1889" name="Group 1888"/>
              <p:cNvGrpSpPr/>
              <p:nvPr/>
            </p:nvGrpSpPr>
            <p:grpSpPr>
              <a:xfrm rot="15809721">
                <a:off x="3612555" y="3287731"/>
                <a:ext cx="606028" cy="655055"/>
                <a:chOff x="4500562" y="3307345"/>
                <a:chExt cx="606028" cy="655055"/>
              </a:xfrm>
            </p:grpSpPr>
            <p:pic>
              <p:nvPicPr>
                <p:cNvPr id="190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0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0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90" name="Group 1889"/>
              <p:cNvGrpSpPr/>
              <p:nvPr/>
            </p:nvGrpSpPr>
            <p:grpSpPr>
              <a:xfrm rot="14349103">
                <a:off x="3337096" y="2645517"/>
                <a:ext cx="606028" cy="655055"/>
                <a:chOff x="4500562" y="3307345"/>
                <a:chExt cx="606028" cy="655055"/>
              </a:xfrm>
            </p:grpSpPr>
            <p:pic>
              <p:nvPicPr>
                <p:cNvPr id="189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0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0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91" name="Group 1890"/>
              <p:cNvGrpSpPr/>
              <p:nvPr/>
            </p:nvGrpSpPr>
            <p:grpSpPr>
              <a:xfrm rot="12968614">
                <a:off x="2848215" y="2242588"/>
                <a:ext cx="606028" cy="655055"/>
                <a:chOff x="4500562" y="3307345"/>
                <a:chExt cx="606028" cy="655055"/>
              </a:xfrm>
            </p:grpSpPr>
            <p:pic>
              <p:nvPicPr>
                <p:cNvPr id="189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9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9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92" name="Group 1891"/>
              <p:cNvGrpSpPr/>
              <p:nvPr/>
            </p:nvGrpSpPr>
            <p:grpSpPr>
              <a:xfrm rot="11083149">
                <a:off x="2111986" y="2053973"/>
                <a:ext cx="606028" cy="655055"/>
                <a:chOff x="4500562" y="3307345"/>
                <a:chExt cx="606028" cy="655055"/>
              </a:xfrm>
            </p:grpSpPr>
            <p:pic>
              <p:nvPicPr>
                <p:cNvPr id="189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9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9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768" name="Group 1767"/>
            <p:cNvGrpSpPr/>
            <p:nvPr/>
          </p:nvGrpSpPr>
          <p:grpSpPr>
            <a:xfrm rot="15168628">
              <a:off x="17689" y="2467714"/>
              <a:ext cx="2131110" cy="1864300"/>
              <a:chOff x="2111986" y="2053973"/>
              <a:chExt cx="2131110" cy="1864300"/>
            </a:xfrm>
          </p:grpSpPr>
          <p:grpSp>
            <p:nvGrpSpPr>
              <p:cNvPr id="1873" name="Group 1872"/>
              <p:cNvGrpSpPr/>
              <p:nvPr/>
            </p:nvGrpSpPr>
            <p:grpSpPr>
              <a:xfrm rot="15809721">
                <a:off x="3612555" y="3287731"/>
                <a:ext cx="606028" cy="655055"/>
                <a:chOff x="4500562" y="3307345"/>
                <a:chExt cx="606028" cy="655055"/>
              </a:xfrm>
            </p:grpSpPr>
            <p:pic>
              <p:nvPicPr>
                <p:cNvPr id="188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8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8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74" name="Group 1873"/>
              <p:cNvGrpSpPr/>
              <p:nvPr/>
            </p:nvGrpSpPr>
            <p:grpSpPr>
              <a:xfrm rot="14349103">
                <a:off x="3337096" y="2645517"/>
                <a:ext cx="606028" cy="655055"/>
                <a:chOff x="4500562" y="3307345"/>
                <a:chExt cx="606028" cy="655055"/>
              </a:xfrm>
            </p:grpSpPr>
            <p:pic>
              <p:nvPicPr>
                <p:cNvPr id="188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8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8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75" name="Group 1874"/>
              <p:cNvGrpSpPr/>
              <p:nvPr/>
            </p:nvGrpSpPr>
            <p:grpSpPr>
              <a:xfrm rot="12968614">
                <a:off x="2848215" y="2242588"/>
                <a:ext cx="606028" cy="655055"/>
                <a:chOff x="4500562" y="3307345"/>
                <a:chExt cx="606028" cy="655055"/>
              </a:xfrm>
            </p:grpSpPr>
            <p:pic>
              <p:nvPicPr>
                <p:cNvPr id="188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8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8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76" name="Group 1875"/>
              <p:cNvGrpSpPr/>
              <p:nvPr/>
            </p:nvGrpSpPr>
            <p:grpSpPr>
              <a:xfrm rot="11083149">
                <a:off x="2111986" y="2053973"/>
                <a:ext cx="606028" cy="655055"/>
                <a:chOff x="4500562" y="3307345"/>
                <a:chExt cx="606028" cy="655055"/>
              </a:xfrm>
            </p:grpSpPr>
            <p:pic>
              <p:nvPicPr>
                <p:cNvPr id="187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7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7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769" name="Group 1768"/>
            <p:cNvGrpSpPr/>
            <p:nvPr/>
          </p:nvGrpSpPr>
          <p:grpSpPr>
            <a:xfrm>
              <a:off x="-1532984" y="2076410"/>
              <a:ext cx="2994631" cy="2273494"/>
              <a:chOff x="-1532984" y="2076410"/>
              <a:chExt cx="2994631" cy="2273494"/>
            </a:xfrm>
          </p:grpSpPr>
          <p:grpSp>
            <p:nvGrpSpPr>
              <p:cNvPr id="1822" name="Group 1821"/>
              <p:cNvGrpSpPr/>
              <p:nvPr/>
            </p:nvGrpSpPr>
            <p:grpSpPr>
              <a:xfrm rot="15168628">
                <a:off x="-536058" y="2263386"/>
                <a:ext cx="2131110" cy="1864300"/>
                <a:chOff x="2111986" y="2053973"/>
                <a:chExt cx="2131110" cy="1864300"/>
              </a:xfrm>
            </p:grpSpPr>
            <p:grpSp>
              <p:nvGrpSpPr>
                <p:cNvPr id="1857" name="Group 1856"/>
                <p:cNvGrpSpPr/>
                <p:nvPr/>
              </p:nvGrpSpPr>
              <p:grpSpPr>
                <a:xfrm rot="15809721">
                  <a:off x="3612555" y="3287731"/>
                  <a:ext cx="606028" cy="655055"/>
                  <a:chOff x="4500562" y="3307345"/>
                  <a:chExt cx="606028" cy="655055"/>
                </a:xfrm>
              </p:grpSpPr>
              <p:pic>
                <p:nvPicPr>
                  <p:cNvPr id="187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7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7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58" name="Group 1857"/>
                <p:cNvGrpSpPr/>
                <p:nvPr/>
              </p:nvGrpSpPr>
              <p:grpSpPr>
                <a:xfrm rot="14349103">
                  <a:off x="3337096" y="2645517"/>
                  <a:ext cx="606028" cy="655055"/>
                  <a:chOff x="4500562" y="3307345"/>
                  <a:chExt cx="606028" cy="655055"/>
                </a:xfrm>
              </p:grpSpPr>
              <p:pic>
                <p:nvPicPr>
                  <p:cNvPr id="186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6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6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59" name="Group 1858"/>
                <p:cNvGrpSpPr/>
                <p:nvPr/>
              </p:nvGrpSpPr>
              <p:grpSpPr>
                <a:xfrm rot="12968614">
                  <a:off x="2848215" y="2242588"/>
                  <a:ext cx="606028" cy="655055"/>
                  <a:chOff x="4500562" y="3307345"/>
                  <a:chExt cx="606028" cy="655055"/>
                </a:xfrm>
              </p:grpSpPr>
              <p:pic>
                <p:nvPicPr>
                  <p:cNvPr id="186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6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6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0" name="Group 1859"/>
                <p:cNvGrpSpPr/>
                <p:nvPr/>
              </p:nvGrpSpPr>
              <p:grpSpPr>
                <a:xfrm rot="11083149">
                  <a:off x="2111986" y="2053973"/>
                  <a:ext cx="606028" cy="655055"/>
                  <a:chOff x="4500562" y="3307345"/>
                  <a:chExt cx="606028" cy="655055"/>
                </a:xfrm>
              </p:grpSpPr>
              <p:pic>
                <p:nvPicPr>
                  <p:cNvPr id="186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6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6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823" name="Group 1822"/>
              <p:cNvGrpSpPr/>
              <p:nvPr/>
            </p:nvGrpSpPr>
            <p:grpSpPr>
              <a:xfrm rot="15168628">
                <a:off x="-1071832" y="2352199"/>
                <a:ext cx="2131110" cy="1864300"/>
                <a:chOff x="2111986" y="2053973"/>
                <a:chExt cx="2131110" cy="1864300"/>
              </a:xfrm>
            </p:grpSpPr>
            <p:grpSp>
              <p:nvGrpSpPr>
                <p:cNvPr id="1841" name="Group 1840"/>
                <p:cNvGrpSpPr/>
                <p:nvPr/>
              </p:nvGrpSpPr>
              <p:grpSpPr>
                <a:xfrm rot="15809721">
                  <a:off x="3612555" y="3287731"/>
                  <a:ext cx="606028" cy="655055"/>
                  <a:chOff x="4500562" y="3307345"/>
                  <a:chExt cx="606028" cy="655055"/>
                </a:xfrm>
              </p:grpSpPr>
              <p:pic>
                <p:nvPicPr>
                  <p:cNvPr id="185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5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5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42" name="Group 1841"/>
                <p:cNvGrpSpPr/>
                <p:nvPr/>
              </p:nvGrpSpPr>
              <p:grpSpPr>
                <a:xfrm rot="14349103">
                  <a:off x="3337096" y="2645517"/>
                  <a:ext cx="606028" cy="655055"/>
                  <a:chOff x="4500562" y="3307345"/>
                  <a:chExt cx="606028" cy="655055"/>
                </a:xfrm>
              </p:grpSpPr>
              <p:pic>
                <p:nvPicPr>
                  <p:cNvPr id="185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5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5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43" name="Group 1842"/>
                <p:cNvGrpSpPr/>
                <p:nvPr/>
              </p:nvGrpSpPr>
              <p:grpSpPr>
                <a:xfrm rot="12968614">
                  <a:off x="2848215" y="2242588"/>
                  <a:ext cx="606028" cy="655055"/>
                  <a:chOff x="4500562" y="3307345"/>
                  <a:chExt cx="606028" cy="655055"/>
                </a:xfrm>
              </p:grpSpPr>
              <p:pic>
                <p:nvPicPr>
                  <p:cNvPr id="184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4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5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44" name="Group 1843"/>
                <p:cNvGrpSpPr/>
                <p:nvPr/>
              </p:nvGrpSpPr>
              <p:grpSpPr>
                <a:xfrm rot="11083149">
                  <a:off x="2111986" y="2053973"/>
                  <a:ext cx="606028" cy="655055"/>
                  <a:chOff x="4500562" y="3307345"/>
                  <a:chExt cx="606028" cy="655055"/>
                </a:xfrm>
              </p:grpSpPr>
              <p:pic>
                <p:nvPicPr>
                  <p:cNvPr id="184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4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4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824" name="Group 1823"/>
              <p:cNvGrpSpPr/>
              <p:nvPr/>
            </p:nvGrpSpPr>
            <p:grpSpPr>
              <a:xfrm rot="15168628">
                <a:off x="-1666389" y="2209815"/>
                <a:ext cx="2131110" cy="1864300"/>
                <a:chOff x="2111986" y="2053973"/>
                <a:chExt cx="2131110" cy="1864300"/>
              </a:xfrm>
            </p:grpSpPr>
            <p:grpSp>
              <p:nvGrpSpPr>
                <p:cNvPr id="1825" name="Group 1824"/>
                <p:cNvGrpSpPr/>
                <p:nvPr/>
              </p:nvGrpSpPr>
              <p:grpSpPr>
                <a:xfrm rot="15809721">
                  <a:off x="3612555" y="3287731"/>
                  <a:ext cx="606028" cy="655055"/>
                  <a:chOff x="4500562" y="3307345"/>
                  <a:chExt cx="606028" cy="655055"/>
                </a:xfrm>
              </p:grpSpPr>
              <p:pic>
                <p:nvPicPr>
                  <p:cNvPr id="183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3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4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26" name="Group 1825"/>
                <p:cNvGrpSpPr/>
                <p:nvPr/>
              </p:nvGrpSpPr>
              <p:grpSpPr>
                <a:xfrm rot="14349103">
                  <a:off x="3337096" y="2645517"/>
                  <a:ext cx="606028" cy="655055"/>
                  <a:chOff x="4500562" y="3307345"/>
                  <a:chExt cx="606028" cy="655055"/>
                </a:xfrm>
              </p:grpSpPr>
              <p:pic>
                <p:nvPicPr>
                  <p:cNvPr id="183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3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3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27" name="Group 1826"/>
                <p:cNvGrpSpPr/>
                <p:nvPr/>
              </p:nvGrpSpPr>
              <p:grpSpPr>
                <a:xfrm rot="12968614">
                  <a:off x="2848215" y="2242588"/>
                  <a:ext cx="606028" cy="655055"/>
                  <a:chOff x="4500562" y="3307345"/>
                  <a:chExt cx="606028" cy="655055"/>
                </a:xfrm>
              </p:grpSpPr>
              <p:pic>
                <p:nvPicPr>
                  <p:cNvPr id="183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3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3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28" name="Group 1827"/>
                <p:cNvGrpSpPr/>
                <p:nvPr/>
              </p:nvGrpSpPr>
              <p:grpSpPr>
                <a:xfrm rot="11083149">
                  <a:off x="2111986" y="2053973"/>
                  <a:ext cx="606028" cy="655055"/>
                  <a:chOff x="4500562" y="3307345"/>
                  <a:chExt cx="606028" cy="655055"/>
                </a:xfrm>
              </p:grpSpPr>
              <p:pic>
                <p:nvPicPr>
                  <p:cNvPr id="182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3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3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1770" name="Group 1769"/>
            <p:cNvGrpSpPr/>
            <p:nvPr/>
          </p:nvGrpSpPr>
          <p:grpSpPr>
            <a:xfrm>
              <a:off x="-1380584" y="2228810"/>
              <a:ext cx="2994631" cy="2273494"/>
              <a:chOff x="-1532984" y="2076410"/>
              <a:chExt cx="2994631" cy="2273494"/>
            </a:xfrm>
          </p:grpSpPr>
          <p:grpSp>
            <p:nvGrpSpPr>
              <p:cNvPr id="1771" name="Group 1770"/>
              <p:cNvGrpSpPr/>
              <p:nvPr/>
            </p:nvGrpSpPr>
            <p:grpSpPr>
              <a:xfrm rot="15168628">
                <a:off x="-536058" y="2263386"/>
                <a:ext cx="2131110" cy="1864300"/>
                <a:chOff x="2111986" y="2053973"/>
                <a:chExt cx="2131110" cy="1864300"/>
              </a:xfrm>
            </p:grpSpPr>
            <p:grpSp>
              <p:nvGrpSpPr>
                <p:cNvPr id="1806" name="Group 1805"/>
                <p:cNvGrpSpPr/>
                <p:nvPr/>
              </p:nvGrpSpPr>
              <p:grpSpPr>
                <a:xfrm rot="15809721">
                  <a:off x="3612555" y="3287731"/>
                  <a:ext cx="606028" cy="655055"/>
                  <a:chOff x="4500562" y="3307345"/>
                  <a:chExt cx="606028" cy="655055"/>
                </a:xfrm>
              </p:grpSpPr>
              <p:pic>
                <p:nvPicPr>
                  <p:cNvPr id="181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2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2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07" name="Group 1806"/>
                <p:cNvGrpSpPr/>
                <p:nvPr/>
              </p:nvGrpSpPr>
              <p:grpSpPr>
                <a:xfrm rot="14349103">
                  <a:off x="3337096" y="2645517"/>
                  <a:ext cx="606028" cy="655055"/>
                  <a:chOff x="4500562" y="3307345"/>
                  <a:chExt cx="606028" cy="655055"/>
                </a:xfrm>
              </p:grpSpPr>
              <p:pic>
                <p:nvPicPr>
                  <p:cNvPr id="181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1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1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08" name="Group 1807"/>
                <p:cNvGrpSpPr/>
                <p:nvPr/>
              </p:nvGrpSpPr>
              <p:grpSpPr>
                <a:xfrm rot="12968614">
                  <a:off x="2848215" y="2242588"/>
                  <a:ext cx="606028" cy="655055"/>
                  <a:chOff x="4500562" y="3307345"/>
                  <a:chExt cx="606028" cy="655055"/>
                </a:xfrm>
              </p:grpSpPr>
              <p:pic>
                <p:nvPicPr>
                  <p:cNvPr id="181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1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1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09" name="Group 1808"/>
                <p:cNvGrpSpPr/>
                <p:nvPr/>
              </p:nvGrpSpPr>
              <p:grpSpPr>
                <a:xfrm rot="11083149">
                  <a:off x="2111986" y="2053973"/>
                  <a:ext cx="606028" cy="655055"/>
                  <a:chOff x="4500562" y="3307345"/>
                  <a:chExt cx="606028" cy="655055"/>
                </a:xfrm>
              </p:grpSpPr>
              <p:pic>
                <p:nvPicPr>
                  <p:cNvPr id="181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1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1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772" name="Group 1771"/>
              <p:cNvGrpSpPr/>
              <p:nvPr/>
            </p:nvGrpSpPr>
            <p:grpSpPr>
              <a:xfrm rot="15168628">
                <a:off x="-1071832" y="2352199"/>
                <a:ext cx="2131110" cy="1864300"/>
                <a:chOff x="2111986" y="2053973"/>
                <a:chExt cx="2131110" cy="1864300"/>
              </a:xfrm>
            </p:grpSpPr>
            <p:grpSp>
              <p:nvGrpSpPr>
                <p:cNvPr id="1790" name="Group 1789"/>
                <p:cNvGrpSpPr/>
                <p:nvPr/>
              </p:nvGrpSpPr>
              <p:grpSpPr>
                <a:xfrm rot="15809721">
                  <a:off x="3612555" y="3287731"/>
                  <a:ext cx="606028" cy="655055"/>
                  <a:chOff x="4500562" y="3307345"/>
                  <a:chExt cx="606028" cy="655055"/>
                </a:xfrm>
              </p:grpSpPr>
              <p:pic>
                <p:nvPicPr>
                  <p:cNvPr id="180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0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0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91" name="Group 1790"/>
                <p:cNvGrpSpPr/>
                <p:nvPr/>
              </p:nvGrpSpPr>
              <p:grpSpPr>
                <a:xfrm rot="14349103">
                  <a:off x="3337096" y="2645517"/>
                  <a:ext cx="606028" cy="655055"/>
                  <a:chOff x="4500562" y="3307345"/>
                  <a:chExt cx="606028" cy="655055"/>
                </a:xfrm>
              </p:grpSpPr>
              <p:pic>
                <p:nvPicPr>
                  <p:cNvPr id="180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80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80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92" name="Group 1791"/>
                <p:cNvGrpSpPr/>
                <p:nvPr/>
              </p:nvGrpSpPr>
              <p:grpSpPr>
                <a:xfrm rot="12968614">
                  <a:off x="2848215" y="2242588"/>
                  <a:ext cx="606028" cy="655055"/>
                  <a:chOff x="4500562" y="3307345"/>
                  <a:chExt cx="606028" cy="655055"/>
                </a:xfrm>
              </p:grpSpPr>
              <p:pic>
                <p:nvPicPr>
                  <p:cNvPr id="179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9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93" name="Group 1792"/>
                <p:cNvGrpSpPr/>
                <p:nvPr/>
              </p:nvGrpSpPr>
              <p:grpSpPr>
                <a:xfrm rot="11083149">
                  <a:off x="2111986" y="2053973"/>
                  <a:ext cx="606028" cy="655055"/>
                  <a:chOff x="4500562" y="3307345"/>
                  <a:chExt cx="606028" cy="655055"/>
                </a:xfrm>
              </p:grpSpPr>
              <p:pic>
                <p:nvPicPr>
                  <p:cNvPr id="179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9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9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773" name="Group 1772"/>
              <p:cNvGrpSpPr/>
              <p:nvPr/>
            </p:nvGrpSpPr>
            <p:grpSpPr>
              <a:xfrm rot="15168628">
                <a:off x="-1666389" y="2209815"/>
                <a:ext cx="2131110" cy="1864300"/>
                <a:chOff x="2111986" y="2053973"/>
                <a:chExt cx="2131110" cy="1864300"/>
              </a:xfrm>
            </p:grpSpPr>
            <p:grpSp>
              <p:nvGrpSpPr>
                <p:cNvPr id="1774" name="Group 1773"/>
                <p:cNvGrpSpPr/>
                <p:nvPr/>
              </p:nvGrpSpPr>
              <p:grpSpPr>
                <a:xfrm rot="15809721">
                  <a:off x="3612555" y="3287731"/>
                  <a:ext cx="606028" cy="655055"/>
                  <a:chOff x="4500562" y="3307345"/>
                  <a:chExt cx="606028" cy="655055"/>
                </a:xfrm>
              </p:grpSpPr>
              <p:pic>
                <p:nvPicPr>
                  <p:cNvPr id="178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8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8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75" name="Group 1774"/>
                <p:cNvGrpSpPr/>
                <p:nvPr/>
              </p:nvGrpSpPr>
              <p:grpSpPr>
                <a:xfrm rot="14349103">
                  <a:off x="3337096" y="2645517"/>
                  <a:ext cx="606028" cy="655055"/>
                  <a:chOff x="4500562" y="3307345"/>
                  <a:chExt cx="606028" cy="655055"/>
                </a:xfrm>
              </p:grpSpPr>
              <p:pic>
                <p:nvPicPr>
                  <p:cNvPr id="178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8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8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76" name="Group 1775"/>
                <p:cNvGrpSpPr/>
                <p:nvPr/>
              </p:nvGrpSpPr>
              <p:grpSpPr>
                <a:xfrm rot="12968614">
                  <a:off x="2848215" y="2242588"/>
                  <a:ext cx="606028" cy="655055"/>
                  <a:chOff x="4500562" y="3307345"/>
                  <a:chExt cx="606028" cy="655055"/>
                </a:xfrm>
              </p:grpSpPr>
              <p:pic>
                <p:nvPicPr>
                  <p:cNvPr id="178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8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8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77" name="Group 1776"/>
                <p:cNvGrpSpPr/>
                <p:nvPr/>
              </p:nvGrpSpPr>
              <p:grpSpPr>
                <a:xfrm rot="11083149">
                  <a:off x="2111986" y="2053973"/>
                  <a:ext cx="606028" cy="655055"/>
                  <a:chOff x="4500562" y="3307345"/>
                  <a:chExt cx="606028" cy="655055"/>
                </a:xfrm>
              </p:grpSpPr>
              <p:pic>
                <p:nvPicPr>
                  <p:cNvPr id="177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77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78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1905" name="Group 1904"/>
          <p:cNvGrpSpPr/>
          <p:nvPr/>
        </p:nvGrpSpPr>
        <p:grpSpPr>
          <a:xfrm rot="17050282" flipV="1">
            <a:off x="4108959" y="3527851"/>
            <a:ext cx="2724400" cy="1793734"/>
            <a:chOff x="-1532984" y="2076410"/>
            <a:chExt cx="3946208" cy="2425894"/>
          </a:xfrm>
        </p:grpSpPr>
        <p:grpSp>
          <p:nvGrpSpPr>
            <p:cNvPr id="1906" name="Group 1905"/>
            <p:cNvGrpSpPr/>
            <p:nvPr/>
          </p:nvGrpSpPr>
          <p:grpSpPr>
            <a:xfrm rot="15930333">
              <a:off x="415519" y="2391384"/>
              <a:ext cx="2131110" cy="1864300"/>
              <a:chOff x="2111986" y="2053973"/>
              <a:chExt cx="2131110" cy="1864300"/>
            </a:xfrm>
          </p:grpSpPr>
          <p:grpSp>
            <p:nvGrpSpPr>
              <p:cNvPr id="2028" name="Group 2027"/>
              <p:cNvGrpSpPr/>
              <p:nvPr/>
            </p:nvGrpSpPr>
            <p:grpSpPr>
              <a:xfrm rot="15809721">
                <a:off x="3612555" y="3287731"/>
                <a:ext cx="606028" cy="655055"/>
                <a:chOff x="4500562" y="3307345"/>
                <a:chExt cx="606028" cy="655055"/>
              </a:xfrm>
            </p:grpSpPr>
            <p:pic>
              <p:nvPicPr>
                <p:cNvPr id="204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4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4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29" name="Group 2028"/>
              <p:cNvGrpSpPr/>
              <p:nvPr/>
            </p:nvGrpSpPr>
            <p:grpSpPr>
              <a:xfrm rot="14349103">
                <a:off x="3337096" y="2645517"/>
                <a:ext cx="606028" cy="655055"/>
                <a:chOff x="4500562" y="3307345"/>
                <a:chExt cx="606028" cy="655055"/>
              </a:xfrm>
            </p:grpSpPr>
            <p:pic>
              <p:nvPicPr>
                <p:cNvPr id="203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3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4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30" name="Group 2029"/>
              <p:cNvGrpSpPr/>
              <p:nvPr/>
            </p:nvGrpSpPr>
            <p:grpSpPr>
              <a:xfrm rot="12968614">
                <a:off x="2848215" y="2242588"/>
                <a:ext cx="606028" cy="655055"/>
                <a:chOff x="4500562" y="3307345"/>
                <a:chExt cx="606028" cy="655055"/>
              </a:xfrm>
            </p:grpSpPr>
            <p:pic>
              <p:nvPicPr>
                <p:cNvPr id="203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3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3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31" name="Group 2030"/>
              <p:cNvGrpSpPr/>
              <p:nvPr/>
            </p:nvGrpSpPr>
            <p:grpSpPr>
              <a:xfrm rot="11083149">
                <a:off x="2111986" y="2053973"/>
                <a:ext cx="606028" cy="655055"/>
                <a:chOff x="4500562" y="3307345"/>
                <a:chExt cx="606028" cy="655055"/>
              </a:xfrm>
            </p:grpSpPr>
            <p:pic>
              <p:nvPicPr>
                <p:cNvPr id="203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3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3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907" name="Group 1906"/>
            <p:cNvGrpSpPr/>
            <p:nvPr/>
          </p:nvGrpSpPr>
          <p:grpSpPr>
            <a:xfrm rot="15168628">
              <a:off x="17689" y="2467714"/>
              <a:ext cx="2131110" cy="1864300"/>
              <a:chOff x="2111986" y="2053973"/>
              <a:chExt cx="2131110" cy="1864300"/>
            </a:xfrm>
          </p:grpSpPr>
          <p:grpSp>
            <p:nvGrpSpPr>
              <p:cNvPr id="2012" name="Group 2011"/>
              <p:cNvGrpSpPr/>
              <p:nvPr/>
            </p:nvGrpSpPr>
            <p:grpSpPr>
              <a:xfrm rot="15809721">
                <a:off x="3612555" y="3287731"/>
                <a:ext cx="606028" cy="655055"/>
                <a:chOff x="4500562" y="3307345"/>
                <a:chExt cx="606028" cy="655055"/>
              </a:xfrm>
            </p:grpSpPr>
            <p:pic>
              <p:nvPicPr>
                <p:cNvPr id="202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2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2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13" name="Group 2012"/>
              <p:cNvGrpSpPr/>
              <p:nvPr/>
            </p:nvGrpSpPr>
            <p:grpSpPr>
              <a:xfrm rot="14349103">
                <a:off x="3337096" y="2645517"/>
                <a:ext cx="606028" cy="655055"/>
                <a:chOff x="4500562" y="3307345"/>
                <a:chExt cx="606028" cy="655055"/>
              </a:xfrm>
            </p:grpSpPr>
            <p:pic>
              <p:nvPicPr>
                <p:cNvPr id="202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2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2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14" name="Group 2013"/>
              <p:cNvGrpSpPr/>
              <p:nvPr/>
            </p:nvGrpSpPr>
            <p:grpSpPr>
              <a:xfrm rot="12968614">
                <a:off x="2848215" y="2242588"/>
                <a:ext cx="606028" cy="655055"/>
                <a:chOff x="4500562" y="3307345"/>
                <a:chExt cx="606028" cy="655055"/>
              </a:xfrm>
            </p:grpSpPr>
            <p:pic>
              <p:nvPicPr>
                <p:cNvPr id="201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2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2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15" name="Group 2014"/>
              <p:cNvGrpSpPr/>
              <p:nvPr/>
            </p:nvGrpSpPr>
            <p:grpSpPr>
              <a:xfrm rot="11083149">
                <a:off x="2111986" y="2053973"/>
                <a:ext cx="606028" cy="655055"/>
                <a:chOff x="4500562" y="3307345"/>
                <a:chExt cx="606028" cy="655055"/>
              </a:xfrm>
            </p:grpSpPr>
            <p:pic>
              <p:nvPicPr>
                <p:cNvPr id="201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1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1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908" name="Group 1907"/>
            <p:cNvGrpSpPr/>
            <p:nvPr/>
          </p:nvGrpSpPr>
          <p:grpSpPr>
            <a:xfrm>
              <a:off x="-1532984" y="2076410"/>
              <a:ext cx="2994631" cy="2273494"/>
              <a:chOff x="-1532984" y="2076410"/>
              <a:chExt cx="2994631" cy="2273494"/>
            </a:xfrm>
          </p:grpSpPr>
          <p:grpSp>
            <p:nvGrpSpPr>
              <p:cNvPr id="1961" name="Group 1960"/>
              <p:cNvGrpSpPr/>
              <p:nvPr/>
            </p:nvGrpSpPr>
            <p:grpSpPr>
              <a:xfrm rot="15168628">
                <a:off x="-536058" y="2263386"/>
                <a:ext cx="2131110" cy="1864300"/>
                <a:chOff x="2111986" y="2053973"/>
                <a:chExt cx="2131110" cy="1864300"/>
              </a:xfrm>
            </p:grpSpPr>
            <p:grpSp>
              <p:nvGrpSpPr>
                <p:cNvPr id="1996" name="Group 1995"/>
                <p:cNvGrpSpPr/>
                <p:nvPr/>
              </p:nvGrpSpPr>
              <p:grpSpPr>
                <a:xfrm rot="15809721">
                  <a:off x="3612555" y="3287731"/>
                  <a:ext cx="606028" cy="655055"/>
                  <a:chOff x="4500562" y="3307345"/>
                  <a:chExt cx="606028" cy="655055"/>
                </a:xfrm>
              </p:grpSpPr>
              <p:pic>
                <p:nvPicPr>
                  <p:cNvPr id="200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1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1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97" name="Group 1996"/>
                <p:cNvGrpSpPr/>
                <p:nvPr/>
              </p:nvGrpSpPr>
              <p:grpSpPr>
                <a:xfrm rot="14349103">
                  <a:off x="3337096" y="2645517"/>
                  <a:ext cx="606028" cy="655055"/>
                  <a:chOff x="4500562" y="3307345"/>
                  <a:chExt cx="606028" cy="655055"/>
                </a:xfrm>
              </p:grpSpPr>
              <p:pic>
                <p:nvPicPr>
                  <p:cNvPr id="200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0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0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98" name="Group 1997"/>
                <p:cNvGrpSpPr/>
                <p:nvPr/>
              </p:nvGrpSpPr>
              <p:grpSpPr>
                <a:xfrm rot="12968614">
                  <a:off x="2848215" y="2242588"/>
                  <a:ext cx="606028" cy="655055"/>
                  <a:chOff x="4500562" y="3307345"/>
                  <a:chExt cx="606028" cy="655055"/>
                </a:xfrm>
              </p:grpSpPr>
              <p:pic>
                <p:nvPicPr>
                  <p:cNvPr id="200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0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0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99" name="Group 1998"/>
                <p:cNvGrpSpPr/>
                <p:nvPr/>
              </p:nvGrpSpPr>
              <p:grpSpPr>
                <a:xfrm rot="11083149">
                  <a:off x="2111986" y="2053973"/>
                  <a:ext cx="606028" cy="655055"/>
                  <a:chOff x="4500562" y="3307345"/>
                  <a:chExt cx="606028" cy="655055"/>
                </a:xfrm>
              </p:grpSpPr>
              <p:pic>
                <p:nvPicPr>
                  <p:cNvPr id="200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0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0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962" name="Group 1961"/>
              <p:cNvGrpSpPr/>
              <p:nvPr/>
            </p:nvGrpSpPr>
            <p:grpSpPr>
              <a:xfrm rot="15168628">
                <a:off x="-1071832" y="2352199"/>
                <a:ext cx="2131110" cy="1864300"/>
                <a:chOff x="2111986" y="2053973"/>
                <a:chExt cx="2131110" cy="1864300"/>
              </a:xfrm>
            </p:grpSpPr>
            <p:grpSp>
              <p:nvGrpSpPr>
                <p:cNvPr id="1980" name="Group 1979"/>
                <p:cNvGrpSpPr/>
                <p:nvPr/>
              </p:nvGrpSpPr>
              <p:grpSpPr>
                <a:xfrm rot="15809721">
                  <a:off x="3612555" y="3287731"/>
                  <a:ext cx="606028" cy="655055"/>
                  <a:chOff x="4500562" y="3307345"/>
                  <a:chExt cx="606028" cy="655055"/>
                </a:xfrm>
              </p:grpSpPr>
              <p:pic>
                <p:nvPicPr>
                  <p:cNvPr id="199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9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9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81" name="Group 1980"/>
                <p:cNvGrpSpPr/>
                <p:nvPr/>
              </p:nvGrpSpPr>
              <p:grpSpPr>
                <a:xfrm rot="14349103">
                  <a:off x="3337096" y="2645517"/>
                  <a:ext cx="606028" cy="655055"/>
                  <a:chOff x="4500562" y="3307345"/>
                  <a:chExt cx="606028" cy="655055"/>
                </a:xfrm>
              </p:grpSpPr>
              <p:pic>
                <p:nvPicPr>
                  <p:cNvPr id="199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9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9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82" name="Group 1981"/>
                <p:cNvGrpSpPr/>
                <p:nvPr/>
              </p:nvGrpSpPr>
              <p:grpSpPr>
                <a:xfrm rot="12968614">
                  <a:off x="2848215" y="2242588"/>
                  <a:ext cx="606028" cy="655055"/>
                  <a:chOff x="4500562" y="3307345"/>
                  <a:chExt cx="606028" cy="655055"/>
                </a:xfrm>
              </p:grpSpPr>
              <p:pic>
                <p:nvPicPr>
                  <p:cNvPr id="198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8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8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83" name="Group 1982"/>
                <p:cNvGrpSpPr/>
                <p:nvPr/>
              </p:nvGrpSpPr>
              <p:grpSpPr>
                <a:xfrm rot="11083149">
                  <a:off x="2111986" y="2053973"/>
                  <a:ext cx="606028" cy="655055"/>
                  <a:chOff x="4500562" y="3307345"/>
                  <a:chExt cx="606028" cy="655055"/>
                </a:xfrm>
              </p:grpSpPr>
              <p:pic>
                <p:nvPicPr>
                  <p:cNvPr id="198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8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8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963" name="Group 1962"/>
              <p:cNvGrpSpPr/>
              <p:nvPr/>
            </p:nvGrpSpPr>
            <p:grpSpPr>
              <a:xfrm rot="15168628">
                <a:off x="-1666389" y="2209815"/>
                <a:ext cx="2131110" cy="1864300"/>
                <a:chOff x="2111986" y="2053973"/>
                <a:chExt cx="2131110" cy="1864300"/>
              </a:xfrm>
            </p:grpSpPr>
            <p:grpSp>
              <p:nvGrpSpPr>
                <p:cNvPr id="1964" name="Group 1963"/>
                <p:cNvGrpSpPr/>
                <p:nvPr/>
              </p:nvGrpSpPr>
              <p:grpSpPr>
                <a:xfrm rot="15809721">
                  <a:off x="3612555" y="3287731"/>
                  <a:ext cx="606028" cy="655055"/>
                  <a:chOff x="4500562" y="3307345"/>
                  <a:chExt cx="606028" cy="655055"/>
                </a:xfrm>
              </p:grpSpPr>
              <p:pic>
                <p:nvPicPr>
                  <p:cNvPr id="197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7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7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65" name="Group 1964"/>
                <p:cNvGrpSpPr/>
                <p:nvPr/>
              </p:nvGrpSpPr>
              <p:grpSpPr>
                <a:xfrm rot="14349103">
                  <a:off x="3337096" y="2645517"/>
                  <a:ext cx="606028" cy="655055"/>
                  <a:chOff x="4500562" y="3307345"/>
                  <a:chExt cx="606028" cy="655055"/>
                </a:xfrm>
              </p:grpSpPr>
              <p:pic>
                <p:nvPicPr>
                  <p:cNvPr id="197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7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7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66" name="Group 1965"/>
                <p:cNvGrpSpPr/>
                <p:nvPr/>
              </p:nvGrpSpPr>
              <p:grpSpPr>
                <a:xfrm rot="12968614">
                  <a:off x="2848215" y="2242588"/>
                  <a:ext cx="606028" cy="655055"/>
                  <a:chOff x="4500562" y="3307345"/>
                  <a:chExt cx="606028" cy="655055"/>
                </a:xfrm>
              </p:grpSpPr>
              <p:pic>
                <p:nvPicPr>
                  <p:cNvPr id="197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7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7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67" name="Group 1966"/>
                <p:cNvGrpSpPr/>
                <p:nvPr/>
              </p:nvGrpSpPr>
              <p:grpSpPr>
                <a:xfrm rot="11083149">
                  <a:off x="2111986" y="2053973"/>
                  <a:ext cx="606028" cy="655055"/>
                  <a:chOff x="4500562" y="3307345"/>
                  <a:chExt cx="606028" cy="655055"/>
                </a:xfrm>
              </p:grpSpPr>
              <p:pic>
                <p:nvPicPr>
                  <p:cNvPr id="196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6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7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1909" name="Group 1908"/>
            <p:cNvGrpSpPr/>
            <p:nvPr/>
          </p:nvGrpSpPr>
          <p:grpSpPr>
            <a:xfrm>
              <a:off x="-1380584" y="2228810"/>
              <a:ext cx="2994631" cy="2273494"/>
              <a:chOff x="-1532984" y="2076410"/>
              <a:chExt cx="2994631" cy="2273494"/>
            </a:xfrm>
          </p:grpSpPr>
          <p:grpSp>
            <p:nvGrpSpPr>
              <p:cNvPr id="1910" name="Group 1909"/>
              <p:cNvGrpSpPr/>
              <p:nvPr/>
            </p:nvGrpSpPr>
            <p:grpSpPr>
              <a:xfrm rot="15168628">
                <a:off x="-536058" y="2263386"/>
                <a:ext cx="2131110" cy="1864300"/>
                <a:chOff x="2111986" y="2053973"/>
                <a:chExt cx="2131110" cy="1864300"/>
              </a:xfrm>
            </p:grpSpPr>
            <p:grpSp>
              <p:nvGrpSpPr>
                <p:cNvPr id="1945" name="Group 1944"/>
                <p:cNvGrpSpPr/>
                <p:nvPr/>
              </p:nvGrpSpPr>
              <p:grpSpPr>
                <a:xfrm rot="15809721">
                  <a:off x="3612555" y="3287731"/>
                  <a:ext cx="606028" cy="655055"/>
                  <a:chOff x="4500562" y="3307345"/>
                  <a:chExt cx="606028" cy="655055"/>
                </a:xfrm>
              </p:grpSpPr>
              <p:pic>
                <p:nvPicPr>
                  <p:cNvPr id="195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5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6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6" name="Group 1945"/>
                <p:cNvGrpSpPr/>
                <p:nvPr/>
              </p:nvGrpSpPr>
              <p:grpSpPr>
                <a:xfrm rot="14349103">
                  <a:off x="3337096" y="2645517"/>
                  <a:ext cx="606028" cy="655055"/>
                  <a:chOff x="4500562" y="3307345"/>
                  <a:chExt cx="606028" cy="655055"/>
                </a:xfrm>
              </p:grpSpPr>
              <p:pic>
                <p:nvPicPr>
                  <p:cNvPr id="195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5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5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7" name="Group 1946"/>
                <p:cNvGrpSpPr/>
                <p:nvPr/>
              </p:nvGrpSpPr>
              <p:grpSpPr>
                <a:xfrm rot="12968614">
                  <a:off x="2848215" y="2242588"/>
                  <a:ext cx="606028" cy="655055"/>
                  <a:chOff x="4500562" y="3307345"/>
                  <a:chExt cx="606028" cy="655055"/>
                </a:xfrm>
              </p:grpSpPr>
              <p:pic>
                <p:nvPicPr>
                  <p:cNvPr id="195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5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5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8" name="Group 1947"/>
                <p:cNvGrpSpPr/>
                <p:nvPr/>
              </p:nvGrpSpPr>
              <p:grpSpPr>
                <a:xfrm rot="11083149">
                  <a:off x="2111986" y="2053973"/>
                  <a:ext cx="606028" cy="655055"/>
                  <a:chOff x="4500562" y="3307345"/>
                  <a:chExt cx="606028" cy="655055"/>
                </a:xfrm>
              </p:grpSpPr>
              <p:pic>
                <p:nvPicPr>
                  <p:cNvPr id="194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5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5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911" name="Group 1910"/>
              <p:cNvGrpSpPr/>
              <p:nvPr/>
            </p:nvGrpSpPr>
            <p:grpSpPr>
              <a:xfrm rot="15168628">
                <a:off x="-1071832" y="2352199"/>
                <a:ext cx="2131110" cy="1864300"/>
                <a:chOff x="2111986" y="2053973"/>
                <a:chExt cx="2131110" cy="1864300"/>
              </a:xfrm>
            </p:grpSpPr>
            <p:grpSp>
              <p:nvGrpSpPr>
                <p:cNvPr id="1929" name="Group 1928"/>
                <p:cNvGrpSpPr/>
                <p:nvPr/>
              </p:nvGrpSpPr>
              <p:grpSpPr>
                <a:xfrm rot="15809721">
                  <a:off x="3612555" y="3287731"/>
                  <a:ext cx="606028" cy="655055"/>
                  <a:chOff x="4500562" y="3307345"/>
                  <a:chExt cx="606028" cy="655055"/>
                </a:xfrm>
              </p:grpSpPr>
              <p:pic>
                <p:nvPicPr>
                  <p:cNvPr id="194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4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4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30" name="Group 1929"/>
                <p:cNvGrpSpPr/>
                <p:nvPr/>
              </p:nvGrpSpPr>
              <p:grpSpPr>
                <a:xfrm rot="14349103">
                  <a:off x="3337096" y="2645517"/>
                  <a:ext cx="606028" cy="655055"/>
                  <a:chOff x="4500562" y="3307345"/>
                  <a:chExt cx="606028" cy="655055"/>
                </a:xfrm>
              </p:grpSpPr>
              <p:pic>
                <p:nvPicPr>
                  <p:cNvPr id="193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4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4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31" name="Group 1930"/>
                <p:cNvGrpSpPr/>
                <p:nvPr/>
              </p:nvGrpSpPr>
              <p:grpSpPr>
                <a:xfrm rot="12968614">
                  <a:off x="2848215" y="2242588"/>
                  <a:ext cx="606028" cy="655055"/>
                  <a:chOff x="4500562" y="3307345"/>
                  <a:chExt cx="606028" cy="655055"/>
                </a:xfrm>
              </p:grpSpPr>
              <p:pic>
                <p:nvPicPr>
                  <p:cNvPr id="193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3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3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32" name="Group 1931"/>
                <p:cNvGrpSpPr/>
                <p:nvPr/>
              </p:nvGrpSpPr>
              <p:grpSpPr>
                <a:xfrm rot="11083149">
                  <a:off x="2111986" y="2053973"/>
                  <a:ext cx="606028" cy="655055"/>
                  <a:chOff x="4500562" y="3307345"/>
                  <a:chExt cx="606028" cy="655055"/>
                </a:xfrm>
              </p:grpSpPr>
              <p:pic>
                <p:nvPicPr>
                  <p:cNvPr id="193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3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3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912" name="Group 1911"/>
              <p:cNvGrpSpPr/>
              <p:nvPr/>
            </p:nvGrpSpPr>
            <p:grpSpPr>
              <a:xfrm rot="15168628">
                <a:off x="-1666389" y="2209815"/>
                <a:ext cx="2131110" cy="1864300"/>
                <a:chOff x="2111986" y="2053973"/>
                <a:chExt cx="2131110" cy="1864300"/>
              </a:xfrm>
            </p:grpSpPr>
            <p:grpSp>
              <p:nvGrpSpPr>
                <p:cNvPr id="1913" name="Group 1912"/>
                <p:cNvGrpSpPr/>
                <p:nvPr/>
              </p:nvGrpSpPr>
              <p:grpSpPr>
                <a:xfrm rot="15809721">
                  <a:off x="3612555" y="3287731"/>
                  <a:ext cx="606028" cy="655055"/>
                  <a:chOff x="4500562" y="3307345"/>
                  <a:chExt cx="606028" cy="655055"/>
                </a:xfrm>
              </p:grpSpPr>
              <p:pic>
                <p:nvPicPr>
                  <p:cNvPr id="192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2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2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14" name="Group 1913"/>
                <p:cNvGrpSpPr/>
                <p:nvPr/>
              </p:nvGrpSpPr>
              <p:grpSpPr>
                <a:xfrm rot="14349103">
                  <a:off x="3337096" y="2645517"/>
                  <a:ext cx="606028" cy="655055"/>
                  <a:chOff x="4500562" y="3307345"/>
                  <a:chExt cx="606028" cy="655055"/>
                </a:xfrm>
              </p:grpSpPr>
              <p:pic>
                <p:nvPicPr>
                  <p:cNvPr id="192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2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2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15" name="Group 1914"/>
                <p:cNvGrpSpPr/>
                <p:nvPr/>
              </p:nvGrpSpPr>
              <p:grpSpPr>
                <a:xfrm rot="12968614">
                  <a:off x="2848215" y="2242588"/>
                  <a:ext cx="606028" cy="655055"/>
                  <a:chOff x="4500562" y="3307345"/>
                  <a:chExt cx="606028" cy="655055"/>
                </a:xfrm>
              </p:grpSpPr>
              <p:pic>
                <p:nvPicPr>
                  <p:cNvPr id="192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2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2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16" name="Group 1915"/>
                <p:cNvGrpSpPr/>
                <p:nvPr/>
              </p:nvGrpSpPr>
              <p:grpSpPr>
                <a:xfrm rot="11083149">
                  <a:off x="2111986" y="2053973"/>
                  <a:ext cx="606028" cy="655055"/>
                  <a:chOff x="4500562" y="3307345"/>
                  <a:chExt cx="606028" cy="655055"/>
                </a:xfrm>
              </p:grpSpPr>
              <p:pic>
                <p:nvPicPr>
                  <p:cNvPr id="191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191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191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2044" name="Group 2043"/>
          <p:cNvGrpSpPr/>
          <p:nvPr/>
        </p:nvGrpSpPr>
        <p:grpSpPr>
          <a:xfrm rot="1985629">
            <a:off x="4357075" y="1271455"/>
            <a:ext cx="2724400" cy="2351682"/>
            <a:chOff x="-1532984" y="2076410"/>
            <a:chExt cx="3946208" cy="2425894"/>
          </a:xfrm>
        </p:grpSpPr>
        <p:grpSp>
          <p:nvGrpSpPr>
            <p:cNvPr id="2045" name="Group 2044"/>
            <p:cNvGrpSpPr/>
            <p:nvPr/>
          </p:nvGrpSpPr>
          <p:grpSpPr>
            <a:xfrm rot="15930333">
              <a:off x="415519" y="2391384"/>
              <a:ext cx="2131110" cy="1864300"/>
              <a:chOff x="2111986" y="2053973"/>
              <a:chExt cx="2131110" cy="1864300"/>
            </a:xfrm>
          </p:grpSpPr>
          <p:grpSp>
            <p:nvGrpSpPr>
              <p:cNvPr id="2167" name="Group 2166"/>
              <p:cNvGrpSpPr/>
              <p:nvPr/>
            </p:nvGrpSpPr>
            <p:grpSpPr>
              <a:xfrm rot="15809721">
                <a:off x="3612555" y="3287731"/>
                <a:ext cx="606028" cy="655055"/>
                <a:chOff x="4500562" y="3307345"/>
                <a:chExt cx="606028" cy="655055"/>
              </a:xfrm>
            </p:grpSpPr>
            <p:pic>
              <p:nvPicPr>
                <p:cNvPr id="218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8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8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68" name="Group 2167"/>
              <p:cNvGrpSpPr/>
              <p:nvPr/>
            </p:nvGrpSpPr>
            <p:grpSpPr>
              <a:xfrm rot="14349103">
                <a:off x="3337096" y="2645517"/>
                <a:ext cx="606028" cy="655055"/>
                <a:chOff x="4500562" y="3307345"/>
                <a:chExt cx="606028" cy="655055"/>
              </a:xfrm>
            </p:grpSpPr>
            <p:pic>
              <p:nvPicPr>
                <p:cNvPr id="217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7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7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69" name="Group 2168"/>
              <p:cNvGrpSpPr/>
              <p:nvPr/>
            </p:nvGrpSpPr>
            <p:grpSpPr>
              <a:xfrm rot="12968614">
                <a:off x="2848215" y="2242588"/>
                <a:ext cx="606028" cy="655055"/>
                <a:chOff x="4500562" y="3307345"/>
                <a:chExt cx="606028" cy="655055"/>
              </a:xfrm>
            </p:grpSpPr>
            <p:pic>
              <p:nvPicPr>
                <p:cNvPr id="217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7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7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70" name="Group 2169"/>
              <p:cNvGrpSpPr/>
              <p:nvPr/>
            </p:nvGrpSpPr>
            <p:grpSpPr>
              <a:xfrm rot="11083149">
                <a:off x="2111986" y="2053973"/>
                <a:ext cx="606028" cy="655055"/>
                <a:chOff x="4500562" y="3307345"/>
                <a:chExt cx="606028" cy="655055"/>
              </a:xfrm>
            </p:grpSpPr>
            <p:pic>
              <p:nvPicPr>
                <p:cNvPr id="217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7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7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046" name="Group 2045"/>
            <p:cNvGrpSpPr/>
            <p:nvPr/>
          </p:nvGrpSpPr>
          <p:grpSpPr>
            <a:xfrm rot="15168628">
              <a:off x="17689" y="2467714"/>
              <a:ext cx="2131110" cy="1864300"/>
              <a:chOff x="2111986" y="2053973"/>
              <a:chExt cx="2131110" cy="1864300"/>
            </a:xfrm>
          </p:grpSpPr>
          <p:grpSp>
            <p:nvGrpSpPr>
              <p:cNvPr id="2151" name="Group 2150"/>
              <p:cNvGrpSpPr/>
              <p:nvPr/>
            </p:nvGrpSpPr>
            <p:grpSpPr>
              <a:xfrm rot="15809721">
                <a:off x="3612555" y="3287731"/>
                <a:ext cx="606028" cy="655055"/>
                <a:chOff x="4500562" y="3307345"/>
                <a:chExt cx="606028" cy="655055"/>
              </a:xfrm>
            </p:grpSpPr>
            <p:pic>
              <p:nvPicPr>
                <p:cNvPr id="216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6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6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52" name="Group 2151"/>
              <p:cNvGrpSpPr/>
              <p:nvPr/>
            </p:nvGrpSpPr>
            <p:grpSpPr>
              <a:xfrm rot="14349103">
                <a:off x="3337096" y="2645517"/>
                <a:ext cx="606028" cy="655055"/>
                <a:chOff x="4500562" y="3307345"/>
                <a:chExt cx="606028" cy="655055"/>
              </a:xfrm>
            </p:grpSpPr>
            <p:pic>
              <p:nvPicPr>
                <p:cNvPr id="216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6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6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53" name="Group 2152"/>
              <p:cNvGrpSpPr/>
              <p:nvPr/>
            </p:nvGrpSpPr>
            <p:grpSpPr>
              <a:xfrm rot="12968614">
                <a:off x="2848215" y="2242588"/>
                <a:ext cx="606028" cy="655055"/>
                <a:chOff x="4500562" y="3307345"/>
                <a:chExt cx="606028" cy="655055"/>
              </a:xfrm>
            </p:grpSpPr>
            <p:pic>
              <p:nvPicPr>
                <p:cNvPr id="215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5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6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54" name="Group 2153"/>
              <p:cNvGrpSpPr/>
              <p:nvPr/>
            </p:nvGrpSpPr>
            <p:grpSpPr>
              <a:xfrm rot="11083149">
                <a:off x="2111986" y="2053973"/>
                <a:ext cx="606028" cy="655055"/>
                <a:chOff x="4500562" y="3307345"/>
                <a:chExt cx="606028" cy="655055"/>
              </a:xfrm>
            </p:grpSpPr>
            <p:pic>
              <p:nvPicPr>
                <p:cNvPr id="215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5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5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047" name="Group 2046"/>
            <p:cNvGrpSpPr/>
            <p:nvPr/>
          </p:nvGrpSpPr>
          <p:grpSpPr>
            <a:xfrm>
              <a:off x="-1532984" y="2076410"/>
              <a:ext cx="2994631" cy="2273494"/>
              <a:chOff x="-1532984" y="2076410"/>
              <a:chExt cx="2994631" cy="2273494"/>
            </a:xfrm>
          </p:grpSpPr>
          <p:grpSp>
            <p:nvGrpSpPr>
              <p:cNvPr id="2100" name="Group 2099"/>
              <p:cNvGrpSpPr/>
              <p:nvPr/>
            </p:nvGrpSpPr>
            <p:grpSpPr>
              <a:xfrm rot="15168628">
                <a:off x="-536058" y="2263386"/>
                <a:ext cx="2131110" cy="1864300"/>
                <a:chOff x="2111986" y="2053973"/>
                <a:chExt cx="2131110" cy="1864300"/>
              </a:xfrm>
            </p:grpSpPr>
            <p:grpSp>
              <p:nvGrpSpPr>
                <p:cNvPr id="2135" name="Group 2134"/>
                <p:cNvGrpSpPr/>
                <p:nvPr/>
              </p:nvGrpSpPr>
              <p:grpSpPr>
                <a:xfrm rot="15809721">
                  <a:off x="3612555" y="3287731"/>
                  <a:ext cx="606028" cy="655055"/>
                  <a:chOff x="4500562" y="3307345"/>
                  <a:chExt cx="606028" cy="655055"/>
                </a:xfrm>
              </p:grpSpPr>
              <p:pic>
                <p:nvPicPr>
                  <p:cNvPr id="214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4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5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36" name="Group 2135"/>
                <p:cNvGrpSpPr/>
                <p:nvPr/>
              </p:nvGrpSpPr>
              <p:grpSpPr>
                <a:xfrm rot="14349103">
                  <a:off x="3337096" y="2645517"/>
                  <a:ext cx="606028" cy="655055"/>
                  <a:chOff x="4500562" y="3307345"/>
                  <a:chExt cx="606028" cy="655055"/>
                </a:xfrm>
              </p:grpSpPr>
              <p:pic>
                <p:nvPicPr>
                  <p:cNvPr id="214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4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4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37" name="Group 2136"/>
                <p:cNvGrpSpPr/>
                <p:nvPr/>
              </p:nvGrpSpPr>
              <p:grpSpPr>
                <a:xfrm rot="12968614">
                  <a:off x="2848215" y="2242588"/>
                  <a:ext cx="606028" cy="655055"/>
                  <a:chOff x="4500562" y="3307345"/>
                  <a:chExt cx="606028" cy="655055"/>
                </a:xfrm>
              </p:grpSpPr>
              <p:pic>
                <p:nvPicPr>
                  <p:cNvPr id="214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4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4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38" name="Group 2137"/>
                <p:cNvGrpSpPr/>
                <p:nvPr/>
              </p:nvGrpSpPr>
              <p:grpSpPr>
                <a:xfrm rot="11083149">
                  <a:off x="2111986" y="2053973"/>
                  <a:ext cx="606028" cy="655055"/>
                  <a:chOff x="4500562" y="3307345"/>
                  <a:chExt cx="606028" cy="655055"/>
                </a:xfrm>
              </p:grpSpPr>
              <p:pic>
                <p:nvPicPr>
                  <p:cNvPr id="213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4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4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101" name="Group 2100"/>
              <p:cNvGrpSpPr/>
              <p:nvPr/>
            </p:nvGrpSpPr>
            <p:grpSpPr>
              <a:xfrm rot="15168628">
                <a:off x="-1071832" y="2352199"/>
                <a:ext cx="2131110" cy="1864300"/>
                <a:chOff x="2111986" y="2053973"/>
                <a:chExt cx="2131110" cy="1864300"/>
              </a:xfrm>
            </p:grpSpPr>
            <p:grpSp>
              <p:nvGrpSpPr>
                <p:cNvPr id="2119" name="Group 2118"/>
                <p:cNvGrpSpPr/>
                <p:nvPr/>
              </p:nvGrpSpPr>
              <p:grpSpPr>
                <a:xfrm rot="15809721">
                  <a:off x="3612555" y="3287731"/>
                  <a:ext cx="606028" cy="655055"/>
                  <a:chOff x="4500562" y="3307345"/>
                  <a:chExt cx="606028" cy="655055"/>
                </a:xfrm>
              </p:grpSpPr>
              <p:pic>
                <p:nvPicPr>
                  <p:cNvPr id="213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3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3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20" name="Group 2119"/>
                <p:cNvGrpSpPr/>
                <p:nvPr/>
              </p:nvGrpSpPr>
              <p:grpSpPr>
                <a:xfrm rot="14349103">
                  <a:off x="3337096" y="2645517"/>
                  <a:ext cx="606028" cy="655055"/>
                  <a:chOff x="4500562" y="3307345"/>
                  <a:chExt cx="606028" cy="655055"/>
                </a:xfrm>
              </p:grpSpPr>
              <p:pic>
                <p:nvPicPr>
                  <p:cNvPr id="212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3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3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21" name="Group 2120"/>
                <p:cNvGrpSpPr/>
                <p:nvPr/>
              </p:nvGrpSpPr>
              <p:grpSpPr>
                <a:xfrm rot="12968614">
                  <a:off x="2848215" y="2242588"/>
                  <a:ext cx="606028" cy="655055"/>
                  <a:chOff x="4500562" y="3307345"/>
                  <a:chExt cx="606028" cy="655055"/>
                </a:xfrm>
              </p:grpSpPr>
              <p:pic>
                <p:nvPicPr>
                  <p:cNvPr id="212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2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2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22" name="Group 2121"/>
                <p:cNvGrpSpPr/>
                <p:nvPr/>
              </p:nvGrpSpPr>
              <p:grpSpPr>
                <a:xfrm rot="11083149">
                  <a:off x="2111986" y="2053973"/>
                  <a:ext cx="606028" cy="655055"/>
                  <a:chOff x="4500562" y="3307345"/>
                  <a:chExt cx="606028" cy="655055"/>
                </a:xfrm>
              </p:grpSpPr>
              <p:pic>
                <p:nvPicPr>
                  <p:cNvPr id="212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2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2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102" name="Group 2101"/>
              <p:cNvGrpSpPr/>
              <p:nvPr/>
            </p:nvGrpSpPr>
            <p:grpSpPr>
              <a:xfrm rot="15168628">
                <a:off x="-1666389" y="2209815"/>
                <a:ext cx="2131110" cy="1864300"/>
                <a:chOff x="2111986" y="2053973"/>
                <a:chExt cx="2131110" cy="1864300"/>
              </a:xfrm>
            </p:grpSpPr>
            <p:grpSp>
              <p:nvGrpSpPr>
                <p:cNvPr id="2103" name="Group 2102"/>
                <p:cNvGrpSpPr/>
                <p:nvPr/>
              </p:nvGrpSpPr>
              <p:grpSpPr>
                <a:xfrm rot="15809721">
                  <a:off x="3612555" y="3287731"/>
                  <a:ext cx="606028" cy="655055"/>
                  <a:chOff x="4500562" y="3307345"/>
                  <a:chExt cx="606028" cy="655055"/>
                </a:xfrm>
              </p:grpSpPr>
              <p:pic>
                <p:nvPicPr>
                  <p:cNvPr id="211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1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1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04" name="Group 2103"/>
                <p:cNvGrpSpPr/>
                <p:nvPr/>
              </p:nvGrpSpPr>
              <p:grpSpPr>
                <a:xfrm rot="14349103">
                  <a:off x="3337096" y="2645517"/>
                  <a:ext cx="606028" cy="655055"/>
                  <a:chOff x="4500562" y="3307345"/>
                  <a:chExt cx="606028" cy="655055"/>
                </a:xfrm>
              </p:grpSpPr>
              <p:pic>
                <p:nvPicPr>
                  <p:cNvPr id="211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1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1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05" name="Group 2104"/>
                <p:cNvGrpSpPr/>
                <p:nvPr/>
              </p:nvGrpSpPr>
              <p:grpSpPr>
                <a:xfrm rot="12968614">
                  <a:off x="2848215" y="2242588"/>
                  <a:ext cx="606028" cy="655055"/>
                  <a:chOff x="4500562" y="3307345"/>
                  <a:chExt cx="606028" cy="655055"/>
                </a:xfrm>
              </p:grpSpPr>
              <p:pic>
                <p:nvPicPr>
                  <p:cNvPr id="211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1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1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06" name="Group 2105"/>
                <p:cNvGrpSpPr/>
                <p:nvPr/>
              </p:nvGrpSpPr>
              <p:grpSpPr>
                <a:xfrm rot="11083149">
                  <a:off x="2111986" y="2053973"/>
                  <a:ext cx="606028" cy="655055"/>
                  <a:chOff x="4500562" y="3307345"/>
                  <a:chExt cx="606028" cy="655055"/>
                </a:xfrm>
              </p:grpSpPr>
              <p:pic>
                <p:nvPicPr>
                  <p:cNvPr id="210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0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0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2048" name="Group 2047"/>
            <p:cNvGrpSpPr/>
            <p:nvPr/>
          </p:nvGrpSpPr>
          <p:grpSpPr>
            <a:xfrm>
              <a:off x="-1380584" y="2228810"/>
              <a:ext cx="2994631" cy="2273494"/>
              <a:chOff x="-1532984" y="2076410"/>
              <a:chExt cx="2994631" cy="2273494"/>
            </a:xfrm>
          </p:grpSpPr>
          <p:grpSp>
            <p:nvGrpSpPr>
              <p:cNvPr id="2049" name="Group 2048"/>
              <p:cNvGrpSpPr/>
              <p:nvPr/>
            </p:nvGrpSpPr>
            <p:grpSpPr>
              <a:xfrm rot="15168628">
                <a:off x="-536058" y="2263386"/>
                <a:ext cx="2131110" cy="1864300"/>
                <a:chOff x="2111986" y="2053973"/>
                <a:chExt cx="2131110" cy="1864300"/>
              </a:xfrm>
            </p:grpSpPr>
            <p:grpSp>
              <p:nvGrpSpPr>
                <p:cNvPr id="2084" name="Group 2083"/>
                <p:cNvGrpSpPr/>
                <p:nvPr/>
              </p:nvGrpSpPr>
              <p:grpSpPr>
                <a:xfrm rot="15809721">
                  <a:off x="3612555" y="3287731"/>
                  <a:ext cx="606028" cy="655055"/>
                  <a:chOff x="4500562" y="3307345"/>
                  <a:chExt cx="606028" cy="655055"/>
                </a:xfrm>
              </p:grpSpPr>
              <p:pic>
                <p:nvPicPr>
                  <p:cNvPr id="209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9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85" name="Group 2084"/>
                <p:cNvGrpSpPr/>
                <p:nvPr/>
              </p:nvGrpSpPr>
              <p:grpSpPr>
                <a:xfrm rot="14349103">
                  <a:off x="3337096" y="2645517"/>
                  <a:ext cx="606028" cy="655055"/>
                  <a:chOff x="4500562" y="3307345"/>
                  <a:chExt cx="606028" cy="655055"/>
                </a:xfrm>
              </p:grpSpPr>
              <p:pic>
                <p:nvPicPr>
                  <p:cNvPr id="209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9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86" name="Group 2085"/>
                <p:cNvGrpSpPr/>
                <p:nvPr/>
              </p:nvGrpSpPr>
              <p:grpSpPr>
                <a:xfrm rot="12968614">
                  <a:off x="2848215" y="2242588"/>
                  <a:ext cx="606028" cy="655055"/>
                  <a:chOff x="4500562" y="3307345"/>
                  <a:chExt cx="606028" cy="655055"/>
                </a:xfrm>
              </p:grpSpPr>
              <p:pic>
                <p:nvPicPr>
                  <p:cNvPr id="209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9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87" name="Group 2086"/>
                <p:cNvGrpSpPr/>
                <p:nvPr/>
              </p:nvGrpSpPr>
              <p:grpSpPr>
                <a:xfrm rot="11083149">
                  <a:off x="2111986" y="2053973"/>
                  <a:ext cx="606028" cy="655055"/>
                  <a:chOff x="4500562" y="3307345"/>
                  <a:chExt cx="606028" cy="655055"/>
                </a:xfrm>
              </p:grpSpPr>
              <p:pic>
                <p:nvPicPr>
                  <p:cNvPr id="208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8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050" name="Group 2049"/>
              <p:cNvGrpSpPr/>
              <p:nvPr/>
            </p:nvGrpSpPr>
            <p:grpSpPr>
              <a:xfrm rot="15168628">
                <a:off x="-1071832" y="2352199"/>
                <a:ext cx="2131110" cy="1864300"/>
                <a:chOff x="2111986" y="2053973"/>
                <a:chExt cx="2131110" cy="1864300"/>
              </a:xfrm>
            </p:grpSpPr>
            <p:grpSp>
              <p:nvGrpSpPr>
                <p:cNvPr id="2068" name="Group 2067"/>
                <p:cNvGrpSpPr/>
                <p:nvPr/>
              </p:nvGrpSpPr>
              <p:grpSpPr>
                <a:xfrm rot="15809721">
                  <a:off x="3612555" y="3287731"/>
                  <a:ext cx="606028" cy="655055"/>
                  <a:chOff x="4500562" y="3307345"/>
                  <a:chExt cx="606028" cy="655055"/>
                </a:xfrm>
              </p:grpSpPr>
              <p:pic>
                <p:nvPicPr>
                  <p:cNvPr id="208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69" name="Group 2068"/>
                <p:cNvGrpSpPr/>
                <p:nvPr/>
              </p:nvGrpSpPr>
              <p:grpSpPr>
                <a:xfrm rot="14349103">
                  <a:off x="3337096" y="2645517"/>
                  <a:ext cx="606028" cy="655055"/>
                  <a:chOff x="4500562" y="3307345"/>
                  <a:chExt cx="606028" cy="655055"/>
                </a:xfrm>
              </p:grpSpPr>
              <p:pic>
                <p:nvPicPr>
                  <p:cNvPr id="207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70" name="Group 2069"/>
                <p:cNvGrpSpPr/>
                <p:nvPr/>
              </p:nvGrpSpPr>
              <p:grpSpPr>
                <a:xfrm rot="12968614">
                  <a:off x="2848215" y="2242588"/>
                  <a:ext cx="606028" cy="655055"/>
                  <a:chOff x="4500562" y="3307345"/>
                  <a:chExt cx="606028" cy="655055"/>
                </a:xfrm>
              </p:grpSpPr>
              <p:pic>
                <p:nvPicPr>
                  <p:cNvPr id="207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71" name="Group 2070"/>
                <p:cNvGrpSpPr/>
                <p:nvPr/>
              </p:nvGrpSpPr>
              <p:grpSpPr>
                <a:xfrm rot="11083149">
                  <a:off x="2111986" y="2053973"/>
                  <a:ext cx="606028" cy="655055"/>
                  <a:chOff x="4500562" y="3307345"/>
                  <a:chExt cx="606028" cy="655055"/>
                </a:xfrm>
              </p:grpSpPr>
              <p:pic>
                <p:nvPicPr>
                  <p:cNvPr id="207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051" name="Group 2050"/>
              <p:cNvGrpSpPr/>
              <p:nvPr/>
            </p:nvGrpSpPr>
            <p:grpSpPr>
              <a:xfrm rot="15168628">
                <a:off x="-1666389" y="2209815"/>
                <a:ext cx="2131110" cy="1864300"/>
                <a:chOff x="2111986" y="2053973"/>
                <a:chExt cx="2131110" cy="1864300"/>
              </a:xfrm>
            </p:grpSpPr>
            <p:grpSp>
              <p:nvGrpSpPr>
                <p:cNvPr id="2052" name="Group 2051"/>
                <p:cNvGrpSpPr/>
                <p:nvPr/>
              </p:nvGrpSpPr>
              <p:grpSpPr>
                <a:xfrm rot="15809721">
                  <a:off x="3612555" y="3287731"/>
                  <a:ext cx="606028" cy="655055"/>
                  <a:chOff x="4500562" y="3307345"/>
                  <a:chExt cx="606028" cy="655055"/>
                </a:xfrm>
              </p:grpSpPr>
              <p:pic>
                <p:nvPicPr>
                  <p:cNvPr id="206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3" name="Group 2052"/>
                <p:cNvGrpSpPr/>
                <p:nvPr/>
              </p:nvGrpSpPr>
              <p:grpSpPr>
                <a:xfrm rot="14349103">
                  <a:off x="3337096" y="2645517"/>
                  <a:ext cx="606028" cy="655055"/>
                  <a:chOff x="4500562" y="3307345"/>
                  <a:chExt cx="606028" cy="655055"/>
                </a:xfrm>
              </p:grpSpPr>
              <p:pic>
                <p:nvPicPr>
                  <p:cNvPr id="206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4" name="Group 2053"/>
                <p:cNvGrpSpPr/>
                <p:nvPr/>
              </p:nvGrpSpPr>
              <p:grpSpPr>
                <a:xfrm rot="12968614">
                  <a:off x="2848215" y="2242588"/>
                  <a:ext cx="606028" cy="655055"/>
                  <a:chOff x="4500562" y="3307345"/>
                  <a:chExt cx="606028" cy="655055"/>
                </a:xfrm>
              </p:grpSpPr>
              <p:pic>
                <p:nvPicPr>
                  <p:cNvPr id="205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5" name="Group 2054"/>
                <p:cNvGrpSpPr/>
                <p:nvPr/>
              </p:nvGrpSpPr>
              <p:grpSpPr>
                <a:xfrm rot="11083149">
                  <a:off x="2111986" y="2053973"/>
                  <a:ext cx="606028" cy="655055"/>
                  <a:chOff x="4500562" y="3307345"/>
                  <a:chExt cx="606028" cy="655055"/>
                </a:xfrm>
              </p:grpSpPr>
              <p:pic>
                <p:nvPicPr>
                  <p:cNvPr id="205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2183" name="Group 2182"/>
          <p:cNvGrpSpPr/>
          <p:nvPr/>
        </p:nvGrpSpPr>
        <p:grpSpPr>
          <a:xfrm rot="8824109" flipV="1">
            <a:off x="5571468" y="193260"/>
            <a:ext cx="2724400" cy="1793734"/>
            <a:chOff x="-1532984" y="2076410"/>
            <a:chExt cx="3946208" cy="2425894"/>
          </a:xfrm>
        </p:grpSpPr>
        <p:grpSp>
          <p:nvGrpSpPr>
            <p:cNvPr id="2184" name="Group 2183"/>
            <p:cNvGrpSpPr/>
            <p:nvPr/>
          </p:nvGrpSpPr>
          <p:grpSpPr>
            <a:xfrm rot="15930333">
              <a:off x="415519" y="2391384"/>
              <a:ext cx="2131110" cy="1864300"/>
              <a:chOff x="2111986" y="2053973"/>
              <a:chExt cx="2131110" cy="1864300"/>
            </a:xfrm>
          </p:grpSpPr>
          <p:grpSp>
            <p:nvGrpSpPr>
              <p:cNvPr id="2306" name="Group 2305"/>
              <p:cNvGrpSpPr/>
              <p:nvPr/>
            </p:nvGrpSpPr>
            <p:grpSpPr>
              <a:xfrm rot="15809721">
                <a:off x="3612555" y="3287731"/>
                <a:ext cx="606028" cy="655055"/>
                <a:chOff x="4500562" y="3307345"/>
                <a:chExt cx="606028" cy="655055"/>
              </a:xfrm>
            </p:grpSpPr>
            <p:pic>
              <p:nvPicPr>
                <p:cNvPr id="231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2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2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07" name="Group 2306"/>
              <p:cNvGrpSpPr/>
              <p:nvPr/>
            </p:nvGrpSpPr>
            <p:grpSpPr>
              <a:xfrm rot="14349103">
                <a:off x="3337096" y="2645517"/>
                <a:ext cx="606028" cy="655055"/>
                <a:chOff x="4500562" y="3307345"/>
                <a:chExt cx="606028" cy="655055"/>
              </a:xfrm>
            </p:grpSpPr>
            <p:pic>
              <p:nvPicPr>
                <p:cNvPr id="231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1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1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08" name="Group 2307"/>
              <p:cNvGrpSpPr/>
              <p:nvPr/>
            </p:nvGrpSpPr>
            <p:grpSpPr>
              <a:xfrm rot="12968614">
                <a:off x="2848215" y="2242588"/>
                <a:ext cx="606028" cy="655055"/>
                <a:chOff x="4500562" y="3307345"/>
                <a:chExt cx="606028" cy="655055"/>
              </a:xfrm>
            </p:grpSpPr>
            <p:pic>
              <p:nvPicPr>
                <p:cNvPr id="231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1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1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09" name="Group 2308"/>
              <p:cNvGrpSpPr/>
              <p:nvPr/>
            </p:nvGrpSpPr>
            <p:grpSpPr>
              <a:xfrm rot="11083149">
                <a:off x="2111986" y="2053973"/>
                <a:ext cx="606028" cy="655055"/>
                <a:chOff x="4500562" y="3307345"/>
                <a:chExt cx="606028" cy="655055"/>
              </a:xfrm>
            </p:grpSpPr>
            <p:pic>
              <p:nvPicPr>
                <p:cNvPr id="231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1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1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185" name="Group 2184"/>
            <p:cNvGrpSpPr/>
            <p:nvPr/>
          </p:nvGrpSpPr>
          <p:grpSpPr>
            <a:xfrm rot="15168628">
              <a:off x="17689" y="2467714"/>
              <a:ext cx="2131110" cy="1864300"/>
              <a:chOff x="2111986" y="2053973"/>
              <a:chExt cx="2131110" cy="1864300"/>
            </a:xfrm>
          </p:grpSpPr>
          <p:grpSp>
            <p:nvGrpSpPr>
              <p:cNvPr id="2290" name="Group 2289"/>
              <p:cNvGrpSpPr/>
              <p:nvPr/>
            </p:nvGrpSpPr>
            <p:grpSpPr>
              <a:xfrm rot="15809721">
                <a:off x="3612555" y="3287731"/>
                <a:ext cx="606028" cy="655055"/>
                <a:chOff x="4500562" y="3307345"/>
                <a:chExt cx="606028" cy="655055"/>
              </a:xfrm>
            </p:grpSpPr>
            <p:pic>
              <p:nvPicPr>
                <p:cNvPr id="230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0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0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91" name="Group 2290"/>
              <p:cNvGrpSpPr/>
              <p:nvPr/>
            </p:nvGrpSpPr>
            <p:grpSpPr>
              <a:xfrm rot="14349103">
                <a:off x="3337096" y="2645517"/>
                <a:ext cx="606028" cy="655055"/>
                <a:chOff x="4500562" y="3307345"/>
                <a:chExt cx="606028" cy="655055"/>
              </a:xfrm>
            </p:grpSpPr>
            <p:pic>
              <p:nvPicPr>
                <p:cNvPr id="230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0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0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92" name="Group 2291"/>
              <p:cNvGrpSpPr/>
              <p:nvPr/>
            </p:nvGrpSpPr>
            <p:grpSpPr>
              <a:xfrm rot="12968614">
                <a:off x="2848215" y="2242588"/>
                <a:ext cx="606028" cy="655055"/>
                <a:chOff x="4500562" y="3307345"/>
                <a:chExt cx="606028" cy="655055"/>
              </a:xfrm>
            </p:grpSpPr>
            <p:pic>
              <p:nvPicPr>
                <p:cNvPr id="229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9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9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93" name="Group 2292"/>
              <p:cNvGrpSpPr/>
              <p:nvPr/>
            </p:nvGrpSpPr>
            <p:grpSpPr>
              <a:xfrm rot="11083149">
                <a:off x="2111986" y="2053973"/>
                <a:ext cx="606028" cy="655055"/>
                <a:chOff x="4500562" y="3307345"/>
                <a:chExt cx="606028" cy="655055"/>
              </a:xfrm>
            </p:grpSpPr>
            <p:pic>
              <p:nvPicPr>
                <p:cNvPr id="229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9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9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186" name="Group 2185"/>
            <p:cNvGrpSpPr/>
            <p:nvPr/>
          </p:nvGrpSpPr>
          <p:grpSpPr>
            <a:xfrm>
              <a:off x="-1532984" y="2076410"/>
              <a:ext cx="2994631" cy="2273494"/>
              <a:chOff x="-1532984" y="2076410"/>
              <a:chExt cx="2994631" cy="2273494"/>
            </a:xfrm>
          </p:grpSpPr>
          <p:grpSp>
            <p:nvGrpSpPr>
              <p:cNvPr id="2239" name="Group 2238"/>
              <p:cNvGrpSpPr/>
              <p:nvPr/>
            </p:nvGrpSpPr>
            <p:grpSpPr>
              <a:xfrm rot="15168628">
                <a:off x="-536058" y="2263386"/>
                <a:ext cx="2131110" cy="1864300"/>
                <a:chOff x="2111986" y="2053973"/>
                <a:chExt cx="2131110" cy="1864300"/>
              </a:xfrm>
            </p:grpSpPr>
            <p:grpSp>
              <p:nvGrpSpPr>
                <p:cNvPr id="2274" name="Group 2273"/>
                <p:cNvGrpSpPr/>
                <p:nvPr/>
              </p:nvGrpSpPr>
              <p:grpSpPr>
                <a:xfrm rot="15809721">
                  <a:off x="3612555" y="3287731"/>
                  <a:ext cx="606028" cy="655055"/>
                  <a:chOff x="4500562" y="3307345"/>
                  <a:chExt cx="606028" cy="655055"/>
                </a:xfrm>
              </p:grpSpPr>
              <p:pic>
                <p:nvPicPr>
                  <p:cNvPr id="228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8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8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75" name="Group 2274"/>
                <p:cNvGrpSpPr/>
                <p:nvPr/>
              </p:nvGrpSpPr>
              <p:grpSpPr>
                <a:xfrm rot="14349103">
                  <a:off x="3337096" y="2645517"/>
                  <a:ext cx="606028" cy="655055"/>
                  <a:chOff x="4500562" y="3307345"/>
                  <a:chExt cx="606028" cy="655055"/>
                </a:xfrm>
              </p:grpSpPr>
              <p:pic>
                <p:nvPicPr>
                  <p:cNvPr id="228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8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8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76" name="Group 2275"/>
                <p:cNvGrpSpPr/>
                <p:nvPr/>
              </p:nvGrpSpPr>
              <p:grpSpPr>
                <a:xfrm rot="12968614">
                  <a:off x="2848215" y="2242588"/>
                  <a:ext cx="606028" cy="655055"/>
                  <a:chOff x="4500562" y="3307345"/>
                  <a:chExt cx="606028" cy="655055"/>
                </a:xfrm>
              </p:grpSpPr>
              <p:pic>
                <p:nvPicPr>
                  <p:cNvPr id="228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8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8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77" name="Group 2276"/>
                <p:cNvGrpSpPr/>
                <p:nvPr/>
              </p:nvGrpSpPr>
              <p:grpSpPr>
                <a:xfrm rot="11083149">
                  <a:off x="2111986" y="2053973"/>
                  <a:ext cx="606028" cy="655055"/>
                  <a:chOff x="4500562" y="3307345"/>
                  <a:chExt cx="606028" cy="655055"/>
                </a:xfrm>
              </p:grpSpPr>
              <p:pic>
                <p:nvPicPr>
                  <p:cNvPr id="227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7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8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40" name="Group 2239"/>
              <p:cNvGrpSpPr/>
              <p:nvPr/>
            </p:nvGrpSpPr>
            <p:grpSpPr>
              <a:xfrm rot="15168628">
                <a:off x="-1071832" y="2352199"/>
                <a:ext cx="2131110" cy="1864300"/>
                <a:chOff x="2111986" y="2053973"/>
                <a:chExt cx="2131110" cy="1864300"/>
              </a:xfrm>
            </p:grpSpPr>
            <p:grpSp>
              <p:nvGrpSpPr>
                <p:cNvPr id="2258" name="Group 2257"/>
                <p:cNvGrpSpPr/>
                <p:nvPr/>
              </p:nvGrpSpPr>
              <p:grpSpPr>
                <a:xfrm rot="15809721">
                  <a:off x="3612555" y="3287731"/>
                  <a:ext cx="606028" cy="655055"/>
                  <a:chOff x="4500562" y="3307345"/>
                  <a:chExt cx="606028" cy="655055"/>
                </a:xfrm>
              </p:grpSpPr>
              <p:pic>
                <p:nvPicPr>
                  <p:cNvPr id="227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7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7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59" name="Group 2258"/>
                <p:cNvGrpSpPr/>
                <p:nvPr/>
              </p:nvGrpSpPr>
              <p:grpSpPr>
                <a:xfrm rot="14349103">
                  <a:off x="3337096" y="2645517"/>
                  <a:ext cx="606028" cy="655055"/>
                  <a:chOff x="4500562" y="3307345"/>
                  <a:chExt cx="606028" cy="655055"/>
                </a:xfrm>
              </p:grpSpPr>
              <p:pic>
                <p:nvPicPr>
                  <p:cNvPr id="226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6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7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60" name="Group 2259"/>
                <p:cNvGrpSpPr/>
                <p:nvPr/>
              </p:nvGrpSpPr>
              <p:grpSpPr>
                <a:xfrm rot="12968614">
                  <a:off x="2848215" y="2242588"/>
                  <a:ext cx="606028" cy="655055"/>
                  <a:chOff x="4500562" y="3307345"/>
                  <a:chExt cx="606028" cy="655055"/>
                </a:xfrm>
              </p:grpSpPr>
              <p:pic>
                <p:nvPicPr>
                  <p:cNvPr id="226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6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6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61" name="Group 2260"/>
                <p:cNvGrpSpPr/>
                <p:nvPr/>
              </p:nvGrpSpPr>
              <p:grpSpPr>
                <a:xfrm rot="11083149">
                  <a:off x="2111986" y="2053973"/>
                  <a:ext cx="606028" cy="655055"/>
                  <a:chOff x="4500562" y="3307345"/>
                  <a:chExt cx="606028" cy="655055"/>
                </a:xfrm>
              </p:grpSpPr>
              <p:pic>
                <p:nvPicPr>
                  <p:cNvPr id="226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6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6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41" name="Group 2240"/>
              <p:cNvGrpSpPr/>
              <p:nvPr/>
            </p:nvGrpSpPr>
            <p:grpSpPr>
              <a:xfrm rot="15168628">
                <a:off x="-1666389" y="2209815"/>
                <a:ext cx="2131110" cy="1864300"/>
                <a:chOff x="2111986" y="2053973"/>
                <a:chExt cx="2131110" cy="1864300"/>
              </a:xfrm>
            </p:grpSpPr>
            <p:grpSp>
              <p:nvGrpSpPr>
                <p:cNvPr id="2242" name="Group 2241"/>
                <p:cNvGrpSpPr/>
                <p:nvPr/>
              </p:nvGrpSpPr>
              <p:grpSpPr>
                <a:xfrm rot="15809721">
                  <a:off x="3612555" y="3287731"/>
                  <a:ext cx="606028" cy="655055"/>
                  <a:chOff x="4500562" y="3307345"/>
                  <a:chExt cx="606028" cy="655055"/>
                </a:xfrm>
              </p:grpSpPr>
              <p:pic>
                <p:nvPicPr>
                  <p:cNvPr id="225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5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5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43" name="Group 2242"/>
                <p:cNvGrpSpPr/>
                <p:nvPr/>
              </p:nvGrpSpPr>
              <p:grpSpPr>
                <a:xfrm rot="14349103">
                  <a:off x="3337096" y="2645517"/>
                  <a:ext cx="606028" cy="655055"/>
                  <a:chOff x="4500562" y="3307345"/>
                  <a:chExt cx="606028" cy="655055"/>
                </a:xfrm>
              </p:grpSpPr>
              <p:pic>
                <p:nvPicPr>
                  <p:cNvPr id="225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5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5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44" name="Group 2243"/>
                <p:cNvGrpSpPr/>
                <p:nvPr/>
              </p:nvGrpSpPr>
              <p:grpSpPr>
                <a:xfrm rot="12968614">
                  <a:off x="2848215" y="2242588"/>
                  <a:ext cx="606028" cy="655055"/>
                  <a:chOff x="4500562" y="3307345"/>
                  <a:chExt cx="606028" cy="655055"/>
                </a:xfrm>
              </p:grpSpPr>
              <p:pic>
                <p:nvPicPr>
                  <p:cNvPr id="224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5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5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45" name="Group 2244"/>
                <p:cNvGrpSpPr/>
                <p:nvPr/>
              </p:nvGrpSpPr>
              <p:grpSpPr>
                <a:xfrm rot="11083149">
                  <a:off x="2111986" y="2053973"/>
                  <a:ext cx="606028" cy="655055"/>
                  <a:chOff x="4500562" y="3307345"/>
                  <a:chExt cx="606028" cy="655055"/>
                </a:xfrm>
              </p:grpSpPr>
              <p:pic>
                <p:nvPicPr>
                  <p:cNvPr id="224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4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4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2187" name="Group 2186"/>
            <p:cNvGrpSpPr/>
            <p:nvPr/>
          </p:nvGrpSpPr>
          <p:grpSpPr>
            <a:xfrm>
              <a:off x="-1380584" y="2228810"/>
              <a:ext cx="2994631" cy="2273494"/>
              <a:chOff x="-1532984" y="2076410"/>
              <a:chExt cx="2994631" cy="2273494"/>
            </a:xfrm>
          </p:grpSpPr>
          <p:grpSp>
            <p:nvGrpSpPr>
              <p:cNvPr id="2188" name="Group 2187"/>
              <p:cNvGrpSpPr/>
              <p:nvPr/>
            </p:nvGrpSpPr>
            <p:grpSpPr>
              <a:xfrm rot="15168628">
                <a:off x="-536058" y="2263386"/>
                <a:ext cx="2131110" cy="1864300"/>
                <a:chOff x="2111986" y="2053973"/>
                <a:chExt cx="2131110" cy="1864300"/>
              </a:xfrm>
            </p:grpSpPr>
            <p:grpSp>
              <p:nvGrpSpPr>
                <p:cNvPr id="2223" name="Group 2222"/>
                <p:cNvGrpSpPr/>
                <p:nvPr/>
              </p:nvGrpSpPr>
              <p:grpSpPr>
                <a:xfrm rot="15809721">
                  <a:off x="3612555" y="3287731"/>
                  <a:ext cx="606028" cy="655055"/>
                  <a:chOff x="4500562" y="3307345"/>
                  <a:chExt cx="606028" cy="655055"/>
                </a:xfrm>
              </p:grpSpPr>
              <p:pic>
                <p:nvPicPr>
                  <p:cNvPr id="223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3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3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24" name="Group 2223"/>
                <p:cNvGrpSpPr/>
                <p:nvPr/>
              </p:nvGrpSpPr>
              <p:grpSpPr>
                <a:xfrm rot="14349103">
                  <a:off x="3337096" y="2645517"/>
                  <a:ext cx="606028" cy="655055"/>
                  <a:chOff x="4500562" y="3307345"/>
                  <a:chExt cx="606028" cy="655055"/>
                </a:xfrm>
              </p:grpSpPr>
              <p:pic>
                <p:nvPicPr>
                  <p:cNvPr id="223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3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3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25" name="Group 2224"/>
                <p:cNvGrpSpPr/>
                <p:nvPr/>
              </p:nvGrpSpPr>
              <p:grpSpPr>
                <a:xfrm rot="12968614">
                  <a:off x="2848215" y="2242588"/>
                  <a:ext cx="606028" cy="655055"/>
                  <a:chOff x="4500562" y="3307345"/>
                  <a:chExt cx="606028" cy="655055"/>
                </a:xfrm>
              </p:grpSpPr>
              <p:pic>
                <p:nvPicPr>
                  <p:cNvPr id="223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3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3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26" name="Group 2225"/>
                <p:cNvGrpSpPr/>
                <p:nvPr/>
              </p:nvGrpSpPr>
              <p:grpSpPr>
                <a:xfrm rot="11083149">
                  <a:off x="2111986" y="2053973"/>
                  <a:ext cx="606028" cy="655055"/>
                  <a:chOff x="4500562" y="3307345"/>
                  <a:chExt cx="606028" cy="655055"/>
                </a:xfrm>
              </p:grpSpPr>
              <p:pic>
                <p:nvPicPr>
                  <p:cNvPr id="222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2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2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189" name="Group 2188"/>
              <p:cNvGrpSpPr/>
              <p:nvPr/>
            </p:nvGrpSpPr>
            <p:grpSpPr>
              <a:xfrm rot="15168628">
                <a:off x="-1071832" y="2352199"/>
                <a:ext cx="2131110" cy="1864300"/>
                <a:chOff x="2111986" y="2053973"/>
                <a:chExt cx="2131110" cy="1864300"/>
              </a:xfrm>
            </p:grpSpPr>
            <p:grpSp>
              <p:nvGrpSpPr>
                <p:cNvPr id="2207" name="Group 2206"/>
                <p:cNvGrpSpPr/>
                <p:nvPr/>
              </p:nvGrpSpPr>
              <p:grpSpPr>
                <a:xfrm rot="15809721">
                  <a:off x="3612555" y="3287731"/>
                  <a:ext cx="606028" cy="655055"/>
                  <a:chOff x="4500562" y="3307345"/>
                  <a:chExt cx="606028" cy="655055"/>
                </a:xfrm>
              </p:grpSpPr>
              <p:pic>
                <p:nvPicPr>
                  <p:cNvPr id="222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2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2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08" name="Group 2207"/>
                <p:cNvGrpSpPr/>
                <p:nvPr/>
              </p:nvGrpSpPr>
              <p:grpSpPr>
                <a:xfrm rot="14349103">
                  <a:off x="3337096" y="2645517"/>
                  <a:ext cx="606028" cy="655055"/>
                  <a:chOff x="4500562" y="3307345"/>
                  <a:chExt cx="606028" cy="655055"/>
                </a:xfrm>
              </p:grpSpPr>
              <p:pic>
                <p:nvPicPr>
                  <p:cNvPr id="221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1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1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09" name="Group 2208"/>
                <p:cNvGrpSpPr/>
                <p:nvPr/>
              </p:nvGrpSpPr>
              <p:grpSpPr>
                <a:xfrm rot="12968614">
                  <a:off x="2848215" y="2242588"/>
                  <a:ext cx="606028" cy="655055"/>
                  <a:chOff x="4500562" y="3307345"/>
                  <a:chExt cx="606028" cy="655055"/>
                </a:xfrm>
              </p:grpSpPr>
              <p:pic>
                <p:nvPicPr>
                  <p:cNvPr id="221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1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1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10" name="Group 2209"/>
                <p:cNvGrpSpPr/>
                <p:nvPr/>
              </p:nvGrpSpPr>
              <p:grpSpPr>
                <a:xfrm rot="11083149">
                  <a:off x="2111986" y="2053973"/>
                  <a:ext cx="606028" cy="655055"/>
                  <a:chOff x="4500562" y="3307345"/>
                  <a:chExt cx="606028" cy="655055"/>
                </a:xfrm>
              </p:grpSpPr>
              <p:pic>
                <p:nvPicPr>
                  <p:cNvPr id="221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1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1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190" name="Group 2189"/>
              <p:cNvGrpSpPr/>
              <p:nvPr/>
            </p:nvGrpSpPr>
            <p:grpSpPr>
              <a:xfrm rot="15168628">
                <a:off x="-1666389" y="2209815"/>
                <a:ext cx="2131110" cy="1864300"/>
                <a:chOff x="2111986" y="2053973"/>
                <a:chExt cx="2131110" cy="1864300"/>
              </a:xfrm>
            </p:grpSpPr>
            <p:grpSp>
              <p:nvGrpSpPr>
                <p:cNvPr id="2191" name="Group 2190"/>
                <p:cNvGrpSpPr/>
                <p:nvPr/>
              </p:nvGrpSpPr>
              <p:grpSpPr>
                <a:xfrm rot="15809721">
                  <a:off x="3612555" y="3287731"/>
                  <a:ext cx="606028" cy="655055"/>
                  <a:chOff x="4500562" y="3307345"/>
                  <a:chExt cx="606028" cy="655055"/>
                </a:xfrm>
              </p:grpSpPr>
              <p:pic>
                <p:nvPicPr>
                  <p:cNvPr id="220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0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0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92" name="Group 2191"/>
                <p:cNvGrpSpPr/>
                <p:nvPr/>
              </p:nvGrpSpPr>
              <p:grpSpPr>
                <a:xfrm rot="14349103">
                  <a:off x="3337096" y="2645517"/>
                  <a:ext cx="606028" cy="655055"/>
                  <a:chOff x="4500562" y="3307345"/>
                  <a:chExt cx="606028" cy="655055"/>
                </a:xfrm>
              </p:grpSpPr>
              <p:pic>
                <p:nvPicPr>
                  <p:cNvPr id="220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20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0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93" name="Group 2192"/>
                <p:cNvGrpSpPr/>
                <p:nvPr/>
              </p:nvGrpSpPr>
              <p:grpSpPr>
                <a:xfrm rot="12968614">
                  <a:off x="2848215" y="2242588"/>
                  <a:ext cx="606028" cy="655055"/>
                  <a:chOff x="4500562" y="3307345"/>
                  <a:chExt cx="606028" cy="655055"/>
                </a:xfrm>
              </p:grpSpPr>
              <p:pic>
                <p:nvPicPr>
                  <p:cNvPr id="219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9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0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94" name="Group 2193"/>
                <p:cNvGrpSpPr/>
                <p:nvPr/>
              </p:nvGrpSpPr>
              <p:grpSpPr>
                <a:xfrm rot="11083149">
                  <a:off x="2111986" y="2053973"/>
                  <a:ext cx="606028" cy="655055"/>
                  <a:chOff x="4500562" y="3307345"/>
                  <a:chExt cx="606028" cy="655055"/>
                </a:xfrm>
              </p:grpSpPr>
              <p:pic>
                <p:nvPicPr>
                  <p:cNvPr id="219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19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19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2322" name="Group 2321"/>
          <p:cNvGrpSpPr/>
          <p:nvPr/>
        </p:nvGrpSpPr>
        <p:grpSpPr>
          <a:xfrm rot="8824109" flipV="1">
            <a:off x="8454261" y="2467670"/>
            <a:ext cx="2724400" cy="1793734"/>
            <a:chOff x="-1532984" y="2076410"/>
            <a:chExt cx="3946208" cy="2425894"/>
          </a:xfrm>
        </p:grpSpPr>
        <p:grpSp>
          <p:nvGrpSpPr>
            <p:cNvPr id="2323" name="Group 2322"/>
            <p:cNvGrpSpPr/>
            <p:nvPr/>
          </p:nvGrpSpPr>
          <p:grpSpPr>
            <a:xfrm rot="15930333">
              <a:off x="415519" y="2391384"/>
              <a:ext cx="2131110" cy="1864300"/>
              <a:chOff x="2111986" y="2053973"/>
              <a:chExt cx="2131110" cy="1864300"/>
            </a:xfrm>
          </p:grpSpPr>
          <p:grpSp>
            <p:nvGrpSpPr>
              <p:cNvPr id="2445" name="Group 2444"/>
              <p:cNvGrpSpPr/>
              <p:nvPr/>
            </p:nvGrpSpPr>
            <p:grpSpPr>
              <a:xfrm rot="15809721">
                <a:off x="3612555" y="3287731"/>
                <a:ext cx="606028" cy="655055"/>
                <a:chOff x="4500562" y="3307345"/>
                <a:chExt cx="606028" cy="655055"/>
              </a:xfrm>
            </p:grpSpPr>
            <p:pic>
              <p:nvPicPr>
                <p:cNvPr id="245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5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6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46" name="Group 2445"/>
              <p:cNvGrpSpPr/>
              <p:nvPr/>
            </p:nvGrpSpPr>
            <p:grpSpPr>
              <a:xfrm rot="14349103">
                <a:off x="3337096" y="2645517"/>
                <a:ext cx="606028" cy="655055"/>
                <a:chOff x="4500562" y="3307345"/>
                <a:chExt cx="606028" cy="655055"/>
              </a:xfrm>
            </p:grpSpPr>
            <p:pic>
              <p:nvPicPr>
                <p:cNvPr id="245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5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5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47" name="Group 2446"/>
              <p:cNvGrpSpPr/>
              <p:nvPr/>
            </p:nvGrpSpPr>
            <p:grpSpPr>
              <a:xfrm rot="12968614">
                <a:off x="2848215" y="2242588"/>
                <a:ext cx="606028" cy="655055"/>
                <a:chOff x="4500562" y="3307345"/>
                <a:chExt cx="606028" cy="655055"/>
              </a:xfrm>
            </p:grpSpPr>
            <p:pic>
              <p:nvPicPr>
                <p:cNvPr id="245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5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5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48" name="Group 2447"/>
              <p:cNvGrpSpPr/>
              <p:nvPr/>
            </p:nvGrpSpPr>
            <p:grpSpPr>
              <a:xfrm rot="11083149">
                <a:off x="2111986" y="2053973"/>
                <a:ext cx="606028" cy="655055"/>
                <a:chOff x="4500562" y="3307345"/>
                <a:chExt cx="606028" cy="655055"/>
              </a:xfrm>
            </p:grpSpPr>
            <p:pic>
              <p:nvPicPr>
                <p:cNvPr id="244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5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5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324" name="Group 2323"/>
            <p:cNvGrpSpPr/>
            <p:nvPr/>
          </p:nvGrpSpPr>
          <p:grpSpPr>
            <a:xfrm rot="15168628">
              <a:off x="17689" y="2467714"/>
              <a:ext cx="2131110" cy="1864300"/>
              <a:chOff x="2111986" y="2053973"/>
              <a:chExt cx="2131110" cy="1864300"/>
            </a:xfrm>
          </p:grpSpPr>
          <p:grpSp>
            <p:nvGrpSpPr>
              <p:cNvPr id="2429" name="Group 2428"/>
              <p:cNvGrpSpPr/>
              <p:nvPr/>
            </p:nvGrpSpPr>
            <p:grpSpPr>
              <a:xfrm rot="15809721">
                <a:off x="3612555" y="3287731"/>
                <a:ext cx="606028" cy="655055"/>
                <a:chOff x="4500562" y="3307345"/>
                <a:chExt cx="606028" cy="655055"/>
              </a:xfrm>
            </p:grpSpPr>
            <p:pic>
              <p:nvPicPr>
                <p:cNvPr id="244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4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4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30" name="Group 2429"/>
              <p:cNvGrpSpPr/>
              <p:nvPr/>
            </p:nvGrpSpPr>
            <p:grpSpPr>
              <a:xfrm rot="14349103">
                <a:off x="3337096" y="2645517"/>
                <a:ext cx="606028" cy="655055"/>
                <a:chOff x="4500562" y="3307345"/>
                <a:chExt cx="606028" cy="655055"/>
              </a:xfrm>
            </p:grpSpPr>
            <p:pic>
              <p:nvPicPr>
                <p:cNvPr id="243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4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4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31" name="Group 2430"/>
              <p:cNvGrpSpPr/>
              <p:nvPr/>
            </p:nvGrpSpPr>
            <p:grpSpPr>
              <a:xfrm rot="12968614">
                <a:off x="2848215" y="2242588"/>
                <a:ext cx="606028" cy="655055"/>
                <a:chOff x="4500562" y="3307345"/>
                <a:chExt cx="606028" cy="655055"/>
              </a:xfrm>
            </p:grpSpPr>
            <p:pic>
              <p:nvPicPr>
                <p:cNvPr id="243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3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3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32" name="Group 2431"/>
              <p:cNvGrpSpPr/>
              <p:nvPr/>
            </p:nvGrpSpPr>
            <p:grpSpPr>
              <a:xfrm rot="11083149">
                <a:off x="2111986" y="2053973"/>
                <a:ext cx="606028" cy="655055"/>
                <a:chOff x="4500562" y="3307345"/>
                <a:chExt cx="606028" cy="655055"/>
              </a:xfrm>
            </p:grpSpPr>
            <p:pic>
              <p:nvPicPr>
                <p:cNvPr id="243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3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3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325" name="Group 2324"/>
            <p:cNvGrpSpPr/>
            <p:nvPr/>
          </p:nvGrpSpPr>
          <p:grpSpPr>
            <a:xfrm>
              <a:off x="-1532984" y="2076410"/>
              <a:ext cx="2994631" cy="2273494"/>
              <a:chOff x="-1532984" y="2076410"/>
              <a:chExt cx="2994631" cy="2273494"/>
            </a:xfrm>
          </p:grpSpPr>
          <p:grpSp>
            <p:nvGrpSpPr>
              <p:cNvPr id="2378" name="Group 2377"/>
              <p:cNvGrpSpPr/>
              <p:nvPr/>
            </p:nvGrpSpPr>
            <p:grpSpPr>
              <a:xfrm rot="15168628">
                <a:off x="-536058" y="2263386"/>
                <a:ext cx="2131110" cy="1864300"/>
                <a:chOff x="2111986" y="2053973"/>
                <a:chExt cx="2131110" cy="1864300"/>
              </a:xfrm>
            </p:grpSpPr>
            <p:grpSp>
              <p:nvGrpSpPr>
                <p:cNvPr id="2413" name="Group 2412"/>
                <p:cNvGrpSpPr/>
                <p:nvPr/>
              </p:nvGrpSpPr>
              <p:grpSpPr>
                <a:xfrm rot="15809721">
                  <a:off x="3612555" y="3287731"/>
                  <a:ext cx="606028" cy="655055"/>
                  <a:chOff x="4500562" y="3307345"/>
                  <a:chExt cx="606028" cy="655055"/>
                </a:xfrm>
              </p:grpSpPr>
              <p:pic>
                <p:nvPicPr>
                  <p:cNvPr id="242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2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2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14" name="Group 2413"/>
                <p:cNvGrpSpPr/>
                <p:nvPr/>
              </p:nvGrpSpPr>
              <p:grpSpPr>
                <a:xfrm rot="14349103">
                  <a:off x="3337096" y="2645517"/>
                  <a:ext cx="606028" cy="655055"/>
                  <a:chOff x="4500562" y="3307345"/>
                  <a:chExt cx="606028" cy="655055"/>
                </a:xfrm>
              </p:grpSpPr>
              <p:pic>
                <p:nvPicPr>
                  <p:cNvPr id="242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2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2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15" name="Group 2414"/>
                <p:cNvGrpSpPr/>
                <p:nvPr/>
              </p:nvGrpSpPr>
              <p:grpSpPr>
                <a:xfrm rot="12968614">
                  <a:off x="2848215" y="2242588"/>
                  <a:ext cx="606028" cy="655055"/>
                  <a:chOff x="4500562" y="3307345"/>
                  <a:chExt cx="606028" cy="655055"/>
                </a:xfrm>
              </p:grpSpPr>
              <p:pic>
                <p:nvPicPr>
                  <p:cNvPr id="242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2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2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16" name="Group 2415"/>
                <p:cNvGrpSpPr/>
                <p:nvPr/>
              </p:nvGrpSpPr>
              <p:grpSpPr>
                <a:xfrm rot="11083149">
                  <a:off x="2111986" y="2053973"/>
                  <a:ext cx="606028" cy="655055"/>
                  <a:chOff x="4500562" y="3307345"/>
                  <a:chExt cx="606028" cy="655055"/>
                </a:xfrm>
              </p:grpSpPr>
              <p:pic>
                <p:nvPicPr>
                  <p:cNvPr id="241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1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1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379" name="Group 2378"/>
              <p:cNvGrpSpPr/>
              <p:nvPr/>
            </p:nvGrpSpPr>
            <p:grpSpPr>
              <a:xfrm rot="15168628">
                <a:off x="-1071832" y="2352199"/>
                <a:ext cx="2131110" cy="1864300"/>
                <a:chOff x="2111986" y="2053973"/>
                <a:chExt cx="2131110" cy="1864300"/>
              </a:xfrm>
            </p:grpSpPr>
            <p:grpSp>
              <p:nvGrpSpPr>
                <p:cNvPr id="2397" name="Group 2396"/>
                <p:cNvGrpSpPr/>
                <p:nvPr/>
              </p:nvGrpSpPr>
              <p:grpSpPr>
                <a:xfrm rot="15809721">
                  <a:off x="3612555" y="3287731"/>
                  <a:ext cx="606028" cy="655055"/>
                  <a:chOff x="4500562" y="3307345"/>
                  <a:chExt cx="606028" cy="655055"/>
                </a:xfrm>
              </p:grpSpPr>
              <p:pic>
                <p:nvPicPr>
                  <p:cNvPr id="241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1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1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98" name="Group 2397"/>
                <p:cNvGrpSpPr/>
                <p:nvPr/>
              </p:nvGrpSpPr>
              <p:grpSpPr>
                <a:xfrm rot="14349103">
                  <a:off x="3337096" y="2645517"/>
                  <a:ext cx="606028" cy="655055"/>
                  <a:chOff x="4500562" y="3307345"/>
                  <a:chExt cx="606028" cy="655055"/>
                </a:xfrm>
              </p:grpSpPr>
              <p:pic>
                <p:nvPicPr>
                  <p:cNvPr id="240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0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0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99" name="Group 2398"/>
                <p:cNvGrpSpPr/>
                <p:nvPr/>
              </p:nvGrpSpPr>
              <p:grpSpPr>
                <a:xfrm rot="12968614">
                  <a:off x="2848215" y="2242588"/>
                  <a:ext cx="606028" cy="655055"/>
                  <a:chOff x="4500562" y="3307345"/>
                  <a:chExt cx="606028" cy="655055"/>
                </a:xfrm>
              </p:grpSpPr>
              <p:pic>
                <p:nvPicPr>
                  <p:cNvPr id="240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0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0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00" name="Group 2399"/>
                <p:cNvGrpSpPr/>
                <p:nvPr/>
              </p:nvGrpSpPr>
              <p:grpSpPr>
                <a:xfrm rot="11083149">
                  <a:off x="2111986" y="2053973"/>
                  <a:ext cx="606028" cy="655055"/>
                  <a:chOff x="4500562" y="3307345"/>
                  <a:chExt cx="606028" cy="655055"/>
                </a:xfrm>
              </p:grpSpPr>
              <p:pic>
                <p:nvPicPr>
                  <p:cNvPr id="240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40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40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380" name="Group 2379"/>
              <p:cNvGrpSpPr/>
              <p:nvPr/>
            </p:nvGrpSpPr>
            <p:grpSpPr>
              <a:xfrm rot="15168628">
                <a:off x="-1666389" y="2209815"/>
                <a:ext cx="2131110" cy="1864300"/>
                <a:chOff x="2111986" y="2053973"/>
                <a:chExt cx="2131110" cy="1864300"/>
              </a:xfrm>
            </p:grpSpPr>
            <p:grpSp>
              <p:nvGrpSpPr>
                <p:cNvPr id="2381" name="Group 2380"/>
                <p:cNvGrpSpPr/>
                <p:nvPr/>
              </p:nvGrpSpPr>
              <p:grpSpPr>
                <a:xfrm rot="15809721">
                  <a:off x="3612555" y="3287731"/>
                  <a:ext cx="606028" cy="655055"/>
                  <a:chOff x="4500562" y="3307345"/>
                  <a:chExt cx="606028" cy="655055"/>
                </a:xfrm>
              </p:grpSpPr>
              <p:pic>
                <p:nvPicPr>
                  <p:cNvPr id="239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9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9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82" name="Group 2381"/>
                <p:cNvGrpSpPr/>
                <p:nvPr/>
              </p:nvGrpSpPr>
              <p:grpSpPr>
                <a:xfrm rot="14349103">
                  <a:off x="3337096" y="2645517"/>
                  <a:ext cx="606028" cy="655055"/>
                  <a:chOff x="4500562" y="3307345"/>
                  <a:chExt cx="606028" cy="655055"/>
                </a:xfrm>
              </p:grpSpPr>
              <p:pic>
                <p:nvPicPr>
                  <p:cNvPr id="239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92"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9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83" name="Group 2382"/>
                <p:cNvGrpSpPr/>
                <p:nvPr/>
              </p:nvGrpSpPr>
              <p:grpSpPr>
                <a:xfrm rot="12968614">
                  <a:off x="2848215" y="2242588"/>
                  <a:ext cx="606028" cy="655055"/>
                  <a:chOff x="4500562" y="3307345"/>
                  <a:chExt cx="606028" cy="655055"/>
                </a:xfrm>
              </p:grpSpPr>
              <p:pic>
                <p:nvPicPr>
                  <p:cNvPr id="238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89"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9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84" name="Group 2383"/>
                <p:cNvGrpSpPr/>
                <p:nvPr/>
              </p:nvGrpSpPr>
              <p:grpSpPr>
                <a:xfrm rot="11083149">
                  <a:off x="2111986" y="2053973"/>
                  <a:ext cx="606028" cy="655055"/>
                  <a:chOff x="4500562" y="3307345"/>
                  <a:chExt cx="606028" cy="655055"/>
                </a:xfrm>
              </p:grpSpPr>
              <p:pic>
                <p:nvPicPr>
                  <p:cNvPr id="238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8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8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2326" name="Group 2325"/>
            <p:cNvGrpSpPr/>
            <p:nvPr/>
          </p:nvGrpSpPr>
          <p:grpSpPr>
            <a:xfrm>
              <a:off x="-1380584" y="2228810"/>
              <a:ext cx="2994631" cy="2273494"/>
              <a:chOff x="-1532984" y="2076410"/>
              <a:chExt cx="2994631" cy="2273494"/>
            </a:xfrm>
          </p:grpSpPr>
          <p:grpSp>
            <p:nvGrpSpPr>
              <p:cNvPr id="2327" name="Group 2326"/>
              <p:cNvGrpSpPr/>
              <p:nvPr/>
            </p:nvGrpSpPr>
            <p:grpSpPr>
              <a:xfrm rot="15168628">
                <a:off x="-536058" y="2263386"/>
                <a:ext cx="2131110" cy="1864300"/>
                <a:chOff x="2111986" y="2053973"/>
                <a:chExt cx="2131110" cy="1864300"/>
              </a:xfrm>
            </p:grpSpPr>
            <p:grpSp>
              <p:nvGrpSpPr>
                <p:cNvPr id="2362" name="Group 2361"/>
                <p:cNvGrpSpPr/>
                <p:nvPr/>
              </p:nvGrpSpPr>
              <p:grpSpPr>
                <a:xfrm rot="15809721">
                  <a:off x="3612555" y="3287731"/>
                  <a:ext cx="606028" cy="655055"/>
                  <a:chOff x="4500562" y="3307345"/>
                  <a:chExt cx="606028" cy="655055"/>
                </a:xfrm>
              </p:grpSpPr>
              <p:pic>
                <p:nvPicPr>
                  <p:cNvPr id="237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76"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7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63" name="Group 2362"/>
                <p:cNvGrpSpPr/>
                <p:nvPr/>
              </p:nvGrpSpPr>
              <p:grpSpPr>
                <a:xfrm rot="14349103">
                  <a:off x="3337096" y="2645517"/>
                  <a:ext cx="606028" cy="655055"/>
                  <a:chOff x="4500562" y="3307345"/>
                  <a:chExt cx="606028" cy="655055"/>
                </a:xfrm>
              </p:grpSpPr>
              <p:pic>
                <p:nvPicPr>
                  <p:cNvPr id="237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73"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7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64" name="Group 2363"/>
                <p:cNvGrpSpPr/>
                <p:nvPr/>
              </p:nvGrpSpPr>
              <p:grpSpPr>
                <a:xfrm rot="12968614">
                  <a:off x="2848215" y="2242588"/>
                  <a:ext cx="606028" cy="655055"/>
                  <a:chOff x="4500562" y="3307345"/>
                  <a:chExt cx="606028" cy="655055"/>
                </a:xfrm>
              </p:grpSpPr>
              <p:pic>
                <p:nvPicPr>
                  <p:cNvPr id="236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7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7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65" name="Group 2364"/>
                <p:cNvGrpSpPr/>
                <p:nvPr/>
              </p:nvGrpSpPr>
              <p:grpSpPr>
                <a:xfrm rot="11083149">
                  <a:off x="2111986" y="2053973"/>
                  <a:ext cx="606028" cy="655055"/>
                  <a:chOff x="4500562" y="3307345"/>
                  <a:chExt cx="606028" cy="655055"/>
                </a:xfrm>
              </p:grpSpPr>
              <p:pic>
                <p:nvPicPr>
                  <p:cNvPr id="236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6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6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328" name="Group 2327"/>
              <p:cNvGrpSpPr/>
              <p:nvPr/>
            </p:nvGrpSpPr>
            <p:grpSpPr>
              <a:xfrm rot="15168628">
                <a:off x="-1071832" y="2352199"/>
                <a:ext cx="2131110" cy="1864300"/>
                <a:chOff x="2111986" y="2053973"/>
                <a:chExt cx="2131110" cy="1864300"/>
              </a:xfrm>
            </p:grpSpPr>
            <p:grpSp>
              <p:nvGrpSpPr>
                <p:cNvPr id="2346" name="Group 2345"/>
                <p:cNvGrpSpPr/>
                <p:nvPr/>
              </p:nvGrpSpPr>
              <p:grpSpPr>
                <a:xfrm rot="15809721">
                  <a:off x="3612555" y="3287731"/>
                  <a:ext cx="606028" cy="655055"/>
                  <a:chOff x="4500562" y="3307345"/>
                  <a:chExt cx="606028" cy="655055"/>
                </a:xfrm>
              </p:grpSpPr>
              <p:pic>
                <p:nvPicPr>
                  <p:cNvPr id="235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60"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61"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47" name="Group 2346"/>
                <p:cNvGrpSpPr/>
                <p:nvPr/>
              </p:nvGrpSpPr>
              <p:grpSpPr>
                <a:xfrm rot="14349103">
                  <a:off x="3337096" y="2645517"/>
                  <a:ext cx="606028" cy="655055"/>
                  <a:chOff x="4500562" y="3307345"/>
                  <a:chExt cx="606028" cy="655055"/>
                </a:xfrm>
              </p:grpSpPr>
              <p:pic>
                <p:nvPicPr>
                  <p:cNvPr id="235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57"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58"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48" name="Group 2347"/>
                <p:cNvGrpSpPr/>
                <p:nvPr/>
              </p:nvGrpSpPr>
              <p:grpSpPr>
                <a:xfrm rot="12968614">
                  <a:off x="2848215" y="2242588"/>
                  <a:ext cx="606028" cy="655055"/>
                  <a:chOff x="4500562" y="3307345"/>
                  <a:chExt cx="606028" cy="655055"/>
                </a:xfrm>
              </p:grpSpPr>
              <p:pic>
                <p:nvPicPr>
                  <p:cNvPr id="235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5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5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49" name="Group 2348"/>
                <p:cNvGrpSpPr/>
                <p:nvPr/>
              </p:nvGrpSpPr>
              <p:grpSpPr>
                <a:xfrm rot="11083149">
                  <a:off x="2111986" y="2053973"/>
                  <a:ext cx="606028" cy="655055"/>
                  <a:chOff x="4500562" y="3307345"/>
                  <a:chExt cx="606028" cy="655055"/>
                </a:xfrm>
              </p:grpSpPr>
              <p:pic>
                <p:nvPicPr>
                  <p:cNvPr id="235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5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5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329" name="Group 2328"/>
              <p:cNvGrpSpPr/>
              <p:nvPr/>
            </p:nvGrpSpPr>
            <p:grpSpPr>
              <a:xfrm rot="15168628">
                <a:off x="-1666389" y="2209815"/>
                <a:ext cx="2131110" cy="1864300"/>
                <a:chOff x="2111986" y="2053973"/>
                <a:chExt cx="2131110" cy="1864300"/>
              </a:xfrm>
            </p:grpSpPr>
            <p:grpSp>
              <p:nvGrpSpPr>
                <p:cNvPr id="2330" name="Group 2329"/>
                <p:cNvGrpSpPr/>
                <p:nvPr/>
              </p:nvGrpSpPr>
              <p:grpSpPr>
                <a:xfrm rot="15809721">
                  <a:off x="3612555" y="3287731"/>
                  <a:ext cx="606028" cy="655055"/>
                  <a:chOff x="4500562" y="3307345"/>
                  <a:chExt cx="606028" cy="655055"/>
                </a:xfrm>
              </p:grpSpPr>
              <p:pic>
                <p:nvPicPr>
                  <p:cNvPr id="2343"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44"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45"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31" name="Group 2330"/>
                <p:cNvGrpSpPr/>
                <p:nvPr/>
              </p:nvGrpSpPr>
              <p:grpSpPr>
                <a:xfrm rot="14349103">
                  <a:off x="3337096" y="2645517"/>
                  <a:ext cx="606028" cy="655055"/>
                  <a:chOff x="4500562" y="3307345"/>
                  <a:chExt cx="606028" cy="655055"/>
                </a:xfrm>
              </p:grpSpPr>
              <p:pic>
                <p:nvPicPr>
                  <p:cNvPr id="2340"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41"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42"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32" name="Group 2331"/>
                <p:cNvGrpSpPr/>
                <p:nvPr/>
              </p:nvGrpSpPr>
              <p:grpSpPr>
                <a:xfrm rot="12968614">
                  <a:off x="2848215" y="2242588"/>
                  <a:ext cx="606028" cy="655055"/>
                  <a:chOff x="4500562" y="3307345"/>
                  <a:chExt cx="606028" cy="655055"/>
                </a:xfrm>
              </p:grpSpPr>
              <p:pic>
                <p:nvPicPr>
                  <p:cNvPr id="2337"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38"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39"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33" name="Group 2332"/>
                <p:cNvGrpSpPr/>
                <p:nvPr/>
              </p:nvGrpSpPr>
              <p:grpSpPr>
                <a:xfrm rot="11083149">
                  <a:off x="2111986" y="2053973"/>
                  <a:ext cx="606028" cy="655055"/>
                  <a:chOff x="4500562" y="3307345"/>
                  <a:chExt cx="606028" cy="655055"/>
                </a:xfrm>
              </p:grpSpPr>
              <p:pic>
                <p:nvPicPr>
                  <p:cNvPr id="2334"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71" y="3307345"/>
                    <a:ext cx="302419" cy="302419"/>
                  </a:xfrm>
                  <a:prstGeom prst="rect">
                    <a:avLst/>
                  </a:prstGeom>
                  <a:noFill/>
                  <a:extLst>
                    <a:ext uri="{909E8E84-426E-40DD-AFC4-6F175D3DCCD1}">
                      <a14:hiddenFill xmlns:a14="http://schemas.microsoft.com/office/drawing/2010/main">
                        <a:solidFill>
                          <a:srgbClr val="FFFFFF"/>
                        </a:solidFill>
                      </a14:hiddenFill>
                    </a:ext>
                  </a:extLst>
                </p:spPr>
              </p:pic>
              <p:pic>
                <p:nvPicPr>
                  <p:cNvPr id="2335" name="Picture 4" descr="Q:\140061.enu\MEDIA\OFFICE14\Bullets\BD21480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357562"/>
                    <a:ext cx="60483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336" name="Picture 5" descr="Q:\140061.enu\MEDIA\OFFICE14\Bullets\BD21533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357562"/>
                    <a:ext cx="302419" cy="302419"/>
                  </a:xfrm>
                  <a:prstGeom prst="rect">
                    <a:avLst/>
                  </a:prstGeom>
                  <a:noFill/>
                  <a:extLst>
                    <a:ext uri="{909E8E84-426E-40DD-AFC4-6F175D3DCCD1}">
                      <a14:hiddenFill xmlns:a14="http://schemas.microsoft.com/office/drawing/2010/main">
                        <a:solidFill>
                          <a:srgbClr val="FFFFFF"/>
                        </a:solidFill>
                      </a14:hiddenFill>
                    </a:ext>
                  </a:extLst>
                </p:spPr>
              </p:pic>
            </p:grpSp>
          </p:grpSp>
        </p:grpSp>
      </p:grpSp>
      <p:pic>
        <p:nvPicPr>
          <p:cNvPr id="1026" name="Picture 2" descr="Q:\140061.enu\MEDIA\CAGCAT10\j0299763.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633" y="3334906"/>
            <a:ext cx="1380560" cy="113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73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 scientific anniversary</a:t>
            </a:r>
            <a:endParaRPr lang="en-US" dirty="0"/>
          </a:p>
        </p:txBody>
      </p:sp>
      <p:sp>
        <p:nvSpPr>
          <p:cNvPr id="3" name="Content Placeholder 2"/>
          <p:cNvSpPr>
            <a:spLocks noGrp="1"/>
          </p:cNvSpPr>
          <p:nvPr>
            <p:ph idx="1"/>
          </p:nvPr>
        </p:nvSpPr>
        <p:spPr>
          <a:xfrm>
            <a:off x="457200" y="2057400"/>
            <a:ext cx="4800600" cy="4267200"/>
          </a:xfrm>
        </p:spPr>
        <p:txBody>
          <a:bodyPr>
            <a:normAutofit fontScale="92500" lnSpcReduction="10000"/>
          </a:bodyPr>
          <a:lstStyle/>
          <a:p>
            <a:r>
              <a:rPr lang="en-US" dirty="0" smtClean="0"/>
              <a:t>200</a:t>
            </a:r>
            <a:r>
              <a:rPr lang="en-US" baseline="30000" dirty="0" smtClean="0"/>
              <a:t>th</a:t>
            </a:r>
            <a:r>
              <a:rPr lang="en-US" dirty="0" smtClean="0"/>
              <a:t> year anniversary of Avogadro’s Constant (1810)</a:t>
            </a:r>
          </a:p>
          <a:p>
            <a:r>
              <a:rPr lang="en-US" dirty="0" smtClean="0"/>
              <a:t>Davy and </a:t>
            </a:r>
            <a:r>
              <a:rPr lang="en-US" dirty="0" err="1" smtClean="0"/>
              <a:t>Farraday</a:t>
            </a:r>
            <a:r>
              <a:rPr lang="en-US" dirty="0" smtClean="0"/>
              <a:t> recorded evidence of liquid aqueous structuring (1810)</a:t>
            </a:r>
          </a:p>
          <a:p>
            <a:r>
              <a:rPr lang="en-US" dirty="0" smtClean="0"/>
              <a:t>Mendeleev observed aqueous structuring</a:t>
            </a:r>
          </a:p>
          <a:p>
            <a:r>
              <a:rPr lang="en-US" dirty="0" smtClean="0"/>
              <a:t>1910 Johannes van der Waals wins the Nobel prize for  his </a:t>
            </a:r>
            <a:r>
              <a:rPr lang="en-US" dirty="0" err="1" smtClean="0"/>
              <a:t>descrition</a:t>
            </a:r>
            <a:r>
              <a:rPr lang="en-US" dirty="0" smtClean="0"/>
              <a:t> of </a:t>
            </a:r>
            <a:r>
              <a:rPr lang="en-US" dirty="0" err="1" smtClean="0"/>
              <a:t>intermoclecular</a:t>
            </a:r>
            <a:r>
              <a:rPr lang="en-US" dirty="0" smtClean="0"/>
              <a:t> forces, what holds this aqueous structuring together.</a:t>
            </a:r>
          </a:p>
          <a:p>
            <a:endParaRPr lang="en-US" dirty="0" smtClean="0"/>
          </a:p>
          <a:p>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894120" y="2497279"/>
            <a:ext cx="4137309" cy="3105150"/>
          </a:xfrm>
          <a:prstGeom prst="rect">
            <a:avLst/>
          </a:prstGeom>
        </p:spPr>
      </p:pic>
    </p:spTree>
    <p:extLst>
      <p:ext uri="{BB962C8B-B14F-4D97-AF65-F5344CB8AC3E}">
        <p14:creationId xmlns:p14="http://schemas.microsoft.com/office/powerpoint/2010/main" val="1309106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Clathrate hydrates</a:t>
            </a:r>
            <a:endParaRPr lang="en-US" dirty="0"/>
          </a:p>
        </p:txBody>
      </p:sp>
      <p:sp>
        <p:nvSpPr>
          <p:cNvPr id="3" name="Content Placeholder 2"/>
          <p:cNvSpPr>
            <a:spLocks noGrp="1"/>
          </p:cNvSpPr>
          <p:nvPr>
            <p:ph idx="1"/>
          </p:nvPr>
        </p:nvSpPr>
        <p:spPr>
          <a:xfrm>
            <a:off x="457200" y="1981200"/>
            <a:ext cx="5029200" cy="4343400"/>
          </a:xfrm>
        </p:spPr>
        <p:txBody>
          <a:bodyPr>
            <a:normAutofit fontScale="92500" lnSpcReduction="20000"/>
          </a:bodyPr>
          <a:lstStyle/>
          <a:p>
            <a:r>
              <a:rPr lang="en-US" dirty="0" smtClean="0"/>
              <a:t>1940’s named “clathrate” = “cage” or “lattice.”</a:t>
            </a:r>
          </a:p>
          <a:p>
            <a:r>
              <a:rPr lang="en-US" dirty="0" smtClean="0"/>
              <a:t>Double Nobel laureate Linus Pauling speculated clathrates have biological effects</a:t>
            </a:r>
          </a:p>
          <a:p>
            <a:r>
              <a:rPr lang="en-US" dirty="0" smtClean="0"/>
              <a:t>1950’s French researchers Gay and </a:t>
            </a:r>
            <a:r>
              <a:rPr lang="en-US" dirty="0" err="1" smtClean="0"/>
              <a:t>Boiron</a:t>
            </a:r>
            <a:r>
              <a:rPr lang="en-US" dirty="0" smtClean="0"/>
              <a:t> discovered homeopathic solutions have </a:t>
            </a:r>
            <a:r>
              <a:rPr lang="en-US" dirty="0" err="1" smtClean="0"/>
              <a:t>dielectiric</a:t>
            </a:r>
            <a:r>
              <a:rPr lang="en-US" dirty="0" smtClean="0"/>
              <a:t> stress indices</a:t>
            </a:r>
          </a:p>
          <a:p>
            <a:r>
              <a:rPr lang="en-US" dirty="0" smtClean="0"/>
              <a:t>1960’s Barnard - intermolecular forces key to liquid structuring.</a:t>
            </a:r>
          </a:p>
          <a:p>
            <a:r>
              <a:rPr lang="en-US" dirty="0" smtClean="0"/>
              <a:t>1990’s Anagnostatos proposes Clathrate Model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120348" y="2472758"/>
            <a:ext cx="4156342" cy="3119435"/>
          </a:xfrm>
          <a:prstGeom prst="rect">
            <a:avLst/>
          </a:prstGeom>
        </p:spPr>
      </p:pic>
    </p:spTree>
    <p:extLst>
      <p:ext uri="{BB962C8B-B14F-4D97-AF65-F5344CB8AC3E}">
        <p14:creationId xmlns:p14="http://schemas.microsoft.com/office/powerpoint/2010/main" val="1629623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Electromagnetic Signals Are Produced by Aqueous </a:t>
            </a:r>
            <a:r>
              <a:rPr lang="en-US" sz="2800" b="1" dirty="0" smtClean="0"/>
              <a:t>Nanostructures Derived </a:t>
            </a:r>
            <a:r>
              <a:rPr lang="en-US" sz="2800" b="1" dirty="0"/>
              <a:t>from Bacterial DNA Sequences</a:t>
            </a:r>
            <a:endParaRPr lang="en-US" sz="2800" dirty="0"/>
          </a:p>
        </p:txBody>
      </p:sp>
      <p:sp>
        <p:nvSpPr>
          <p:cNvPr id="3" name="Content Placeholder 2"/>
          <p:cNvSpPr>
            <a:spLocks noGrp="1"/>
          </p:cNvSpPr>
          <p:nvPr>
            <p:ph idx="1"/>
          </p:nvPr>
        </p:nvSpPr>
        <p:spPr>
          <a:xfrm>
            <a:off x="4724400" y="2057400"/>
            <a:ext cx="4114800" cy="4419600"/>
          </a:xfrm>
        </p:spPr>
        <p:txBody>
          <a:bodyPr/>
          <a:lstStyle/>
          <a:p>
            <a:r>
              <a:rPr lang="en-US" dirty="0" smtClean="0"/>
              <a:t>Identifies both structure and EM signal from high dilute</a:t>
            </a:r>
          </a:p>
          <a:p>
            <a:r>
              <a:rPr lang="en-US" dirty="0" smtClean="0"/>
              <a:t>Identifies “cross talk”</a:t>
            </a:r>
          </a:p>
          <a:p>
            <a:r>
              <a:rPr lang="en-US" dirty="0" smtClean="0"/>
              <a:t>Validates homeopathy physically and electromagnetically</a:t>
            </a:r>
          </a:p>
          <a:p>
            <a:r>
              <a:rPr lang="en-US" dirty="0" smtClean="0"/>
              <a:t>Vindicates </a:t>
            </a:r>
            <a:r>
              <a:rPr lang="en-US" dirty="0"/>
              <a:t>B</a:t>
            </a:r>
            <a:r>
              <a:rPr lang="en-US" dirty="0" smtClean="0"/>
              <a:t>enveniste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209800"/>
            <a:ext cx="2495550" cy="3158653"/>
          </a:xfrm>
          <a:prstGeom prst="rect">
            <a:avLst/>
          </a:prstGeom>
        </p:spPr>
      </p:pic>
      <p:sp>
        <p:nvSpPr>
          <p:cNvPr id="5" name="TextBox 4"/>
          <p:cNvSpPr txBox="1"/>
          <p:nvPr/>
        </p:nvSpPr>
        <p:spPr>
          <a:xfrm>
            <a:off x="672353" y="5638800"/>
            <a:ext cx="4495800" cy="646331"/>
          </a:xfrm>
          <a:prstGeom prst="rect">
            <a:avLst/>
          </a:prstGeom>
          <a:noFill/>
        </p:spPr>
        <p:txBody>
          <a:bodyPr wrap="square" rtlCol="0">
            <a:spAutoFit/>
          </a:bodyPr>
          <a:lstStyle/>
          <a:p>
            <a:r>
              <a:rPr lang="en-US" dirty="0" smtClean="0"/>
              <a:t>Luc Montagnier, winner of the Nobel prize for Science and Medicine</a:t>
            </a:r>
            <a:endParaRPr lang="en-US" dirty="0"/>
          </a:p>
        </p:txBody>
      </p:sp>
    </p:spTree>
    <p:extLst>
      <p:ext uri="{BB962C8B-B14F-4D97-AF65-F5344CB8AC3E}">
        <p14:creationId xmlns:p14="http://schemas.microsoft.com/office/powerpoint/2010/main" val="36820280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6308</TotalTime>
  <Words>5013</Words>
  <Application>Microsoft Office PowerPoint</Application>
  <PresentationFormat>On-screen Show (4:3)</PresentationFormat>
  <Paragraphs>325</Paragraphs>
  <Slides>45</Slides>
  <Notes>22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BEYOND THE MOLECULE:</vt:lpstr>
      <vt:lpstr>PowerPoint Presentation</vt:lpstr>
      <vt:lpstr>PowerPoint Presentation</vt:lpstr>
      <vt:lpstr>H2O qualities </vt:lpstr>
      <vt:lpstr>How water structures</vt:lpstr>
      <vt:lpstr>PowerPoint Presentation</vt:lpstr>
      <vt:lpstr>2010 scientific anniversary</vt:lpstr>
      <vt:lpstr>Clathrate hydrates</vt:lpstr>
      <vt:lpstr>Electromagnetic Signals Are Produced by Aqueous Nanostructures Derived from Bacterial DNA Sequences</vt:lpstr>
      <vt:lpstr>Electromagnetic Signals Are Produced by Aqueous Nanostructures Derived from Bacterial DNA Sequences</vt:lpstr>
      <vt:lpstr>Electromagnetic Signals Are Produced by Aqueous Nanostructures Derived from Bacterial DNA Sequences</vt:lpstr>
      <vt:lpstr>Evidence for homologous “cross talk” between dilutions</vt:lpstr>
      <vt:lpstr>#2 Evidence for homologous “cross talk” between dilutions</vt:lpstr>
      <vt:lpstr>ALL HOMEOPATHIC  STUDIES  ARE FOR VERUM!</vt:lpstr>
      <vt:lpstr>Evidence of action</vt:lpstr>
      <vt:lpstr>Homeopathic myths</vt:lpstr>
      <vt:lpstr> Biochemical studies</vt:lpstr>
      <vt:lpstr> Six types of biochemical (in vitro) tests for homeopathy 1932-2005</vt:lpstr>
      <vt:lpstr>Basophil degranulation test</vt:lpstr>
      <vt:lpstr>Social dimensions</vt:lpstr>
      <vt:lpstr>Two types of chemistry</vt:lpstr>
      <vt:lpstr>Supramolecular chemistry</vt:lpstr>
      <vt:lpstr>The Clathrate Hydrate</vt:lpstr>
      <vt:lpstr>Clathrates go by many names</vt:lpstr>
      <vt:lpstr>Biological effects and physical properties of clathrates</vt:lpstr>
      <vt:lpstr>Traditional vs. supramolecular chemistry</vt:lpstr>
      <vt:lpstr>PowerPoint Presentation</vt:lpstr>
      <vt:lpstr>Theory supported by 200 years of direct observation by science</vt:lpstr>
      <vt:lpstr>PowerPoint Presentation</vt:lpstr>
      <vt:lpstr>Structure of the remedy</vt:lpstr>
      <vt:lpstr>Structural gridlock</vt:lpstr>
      <vt:lpstr>Host guest process </vt:lpstr>
      <vt:lpstr>How Nat Mur is made - dilution</vt:lpstr>
      <vt:lpstr>How Nat Mur is made - succussion</vt:lpstr>
      <vt:lpstr>Transitional  nucleation</vt:lpstr>
      <vt:lpstr>12 physical tests</vt:lpstr>
      <vt:lpstr>PHOTONIC HOMEOPATHY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thanks to Dr. Shashi Sharma and the  Hahnemann College of Homeopathy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of Homeopathy</dc:title>
  <dc:creator>John Benneth</dc:creator>
  <cp:lastModifiedBy>John Benneth</cp:lastModifiedBy>
  <cp:revision>163</cp:revision>
  <dcterms:created xsi:type="dcterms:W3CDTF">2010-09-16T00:29:38Z</dcterms:created>
  <dcterms:modified xsi:type="dcterms:W3CDTF">2010-10-01T08:00:07Z</dcterms:modified>
</cp:coreProperties>
</file>